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6"/>
  </p:notesMasterIdLst>
  <p:sldIdLst>
    <p:sldId id="264" r:id="rId2"/>
    <p:sldId id="265" r:id="rId3"/>
    <p:sldId id="266" r:id="rId4"/>
    <p:sldId id="267" r:id="rId5"/>
    <p:sldId id="258" r:id="rId6"/>
    <p:sldId id="269" r:id="rId7"/>
    <p:sldId id="260" r:id="rId8"/>
    <p:sldId id="270" r:id="rId9"/>
    <p:sldId id="268" r:id="rId10"/>
    <p:sldId id="273" r:id="rId11"/>
    <p:sldId id="272" r:id="rId12"/>
    <p:sldId id="263" r:id="rId13"/>
    <p:sldId id="261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ali Khomich" initials="VK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F8F49-1C60-4D58-AE5D-C71A8024CFB1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E5B1-54C2-4198-92F7-8C6A5EF30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4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6700" indent="-206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83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6700" indent="-206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13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6700" indent="-206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5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6700" indent="-206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7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6700" indent="-206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6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6700" indent="-206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85EA-7F30-47FF-9F68-8C7B5BDB9D5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4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6700" indent="-206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59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85EA-7F30-47FF-9F68-8C7B5BDB9D5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3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85EA-7F30-47FF-9F68-8C7B5BDB9D5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02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6700" indent="-206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6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8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9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7344229" y="0"/>
            <a:ext cx="4847770" cy="6858000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24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s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060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rner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191912" y="0"/>
            <a:ext cx="358986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781778" y="0"/>
            <a:ext cx="84102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13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6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5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6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5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8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37"/>
          <p:cNvGrpSpPr/>
          <p:nvPr/>
        </p:nvGrpSpPr>
        <p:grpSpPr>
          <a:xfrm>
            <a:off x="0" y="0"/>
            <a:ext cx="9075761" cy="6692489"/>
            <a:chOff x="3117355" y="-33603"/>
            <a:chExt cx="6084247" cy="4549336"/>
          </a:xfrm>
          <a:pattFill prst="pct30">
            <a:fgClr>
              <a:schemeClr val="bg2">
                <a:lumMod val="90000"/>
              </a:schemeClr>
            </a:fgClr>
            <a:bgClr>
              <a:schemeClr val="bg1"/>
            </a:bgClr>
          </a:pattFill>
        </p:grpSpPr>
        <p:sp>
          <p:nvSpPr>
            <p:cNvPr id="114" name="Freeform 100"/>
            <p:cNvSpPr>
              <a:spLocks noEditPoints="1"/>
            </p:cNvSpPr>
            <p:nvPr/>
          </p:nvSpPr>
          <p:spPr bwMode="auto">
            <a:xfrm>
              <a:off x="5709811" y="2172878"/>
              <a:ext cx="237477" cy="119327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15" name="Freeform 23"/>
            <p:cNvSpPr>
              <a:spLocks/>
            </p:cNvSpPr>
            <p:nvPr/>
          </p:nvSpPr>
          <p:spPr bwMode="auto">
            <a:xfrm>
              <a:off x="5951686" y="3592015"/>
              <a:ext cx="171511" cy="172598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16" name="Freeform 40"/>
            <p:cNvSpPr>
              <a:spLocks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17" name="Freeform 41"/>
            <p:cNvSpPr>
              <a:spLocks noEditPoints="1"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18" name="Freeform 84"/>
            <p:cNvSpPr>
              <a:spLocks/>
            </p:cNvSpPr>
            <p:nvPr/>
          </p:nvSpPr>
          <p:spPr bwMode="auto">
            <a:xfrm>
              <a:off x="5810959" y="3583492"/>
              <a:ext cx="177008" cy="196037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19" name="Freeform 193"/>
            <p:cNvSpPr>
              <a:spLocks/>
            </p:cNvSpPr>
            <p:nvPr/>
          </p:nvSpPr>
          <p:spPr bwMode="auto">
            <a:xfrm>
              <a:off x="6017652" y="3676183"/>
              <a:ext cx="241875" cy="205626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0" name="Freeform 47"/>
            <p:cNvSpPr>
              <a:spLocks/>
            </p:cNvSpPr>
            <p:nvPr/>
          </p:nvSpPr>
          <p:spPr bwMode="auto">
            <a:xfrm>
              <a:off x="5588874" y="2851550"/>
              <a:ext cx="445269" cy="240785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1" name="Freeform 88"/>
            <p:cNvSpPr>
              <a:spLocks/>
            </p:cNvSpPr>
            <p:nvPr/>
          </p:nvSpPr>
          <p:spPr bwMode="auto">
            <a:xfrm>
              <a:off x="5320613" y="3211661"/>
              <a:ext cx="266062" cy="194972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2" name="Freeform 197"/>
            <p:cNvSpPr>
              <a:spLocks noEditPoints="1"/>
            </p:cNvSpPr>
            <p:nvPr/>
          </p:nvSpPr>
          <p:spPr bwMode="auto">
            <a:xfrm>
              <a:off x="5338204" y="3253212"/>
              <a:ext cx="517832" cy="466653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3" name="Freeform 9"/>
            <p:cNvSpPr>
              <a:spLocks/>
            </p:cNvSpPr>
            <p:nvPr/>
          </p:nvSpPr>
          <p:spPr bwMode="auto">
            <a:xfrm>
              <a:off x="7316079" y="4213154"/>
              <a:ext cx="216588" cy="121458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4" name="Freeform 21"/>
            <p:cNvSpPr>
              <a:spLocks/>
            </p:cNvSpPr>
            <p:nvPr/>
          </p:nvSpPr>
          <p:spPr bwMode="auto">
            <a:xfrm>
              <a:off x="5794468" y="3262801"/>
              <a:ext cx="424380" cy="437887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5" name="Freeform 25"/>
            <p:cNvSpPr>
              <a:spLocks/>
            </p:cNvSpPr>
            <p:nvPr/>
          </p:nvSpPr>
          <p:spPr bwMode="auto">
            <a:xfrm>
              <a:off x="4681844" y="3129624"/>
              <a:ext cx="394695" cy="240785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6" name="Freeform 51"/>
            <p:cNvSpPr>
              <a:spLocks/>
            </p:cNvSpPr>
            <p:nvPr/>
          </p:nvSpPr>
          <p:spPr bwMode="auto">
            <a:xfrm>
              <a:off x="5753789" y="1798916"/>
              <a:ext cx="494744" cy="296186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7" name="Freeform 61"/>
            <p:cNvSpPr>
              <a:spLocks noEditPoints="1"/>
            </p:cNvSpPr>
            <p:nvPr/>
          </p:nvSpPr>
          <p:spPr bwMode="auto">
            <a:xfrm>
              <a:off x="5535002" y="3399175"/>
              <a:ext cx="359514" cy="307906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8" name="Freeform 63"/>
            <p:cNvSpPr>
              <a:spLocks noEditPoints="1"/>
            </p:cNvSpPr>
            <p:nvPr/>
          </p:nvSpPr>
          <p:spPr bwMode="auto">
            <a:xfrm>
              <a:off x="4877543" y="1947010"/>
              <a:ext cx="322133" cy="369700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9" name="Freeform 144"/>
            <p:cNvSpPr>
              <a:spLocks noEditPoints="1"/>
            </p:cNvSpPr>
            <p:nvPr/>
          </p:nvSpPr>
          <p:spPr bwMode="auto">
            <a:xfrm>
              <a:off x="4518029" y="2422186"/>
              <a:ext cx="310039" cy="35158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0" name="Freeform 217"/>
            <p:cNvSpPr>
              <a:spLocks/>
            </p:cNvSpPr>
            <p:nvPr/>
          </p:nvSpPr>
          <p:spPr bwMode="auto">
            <a:xfrm>
              <a:off x="8054896" y="3267063"/>
              <a:ext cx="384801" cy="263158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1" name="Freeform 219"/>
            <p:cNvSpPr>
              <a:spLocks/>
            </p:cNvSpPr>
            <p:nvPr/>
          </p:nvSpPr>
          <p:spPr bwMode="auto">
            <a:xfrm>
              <a:off x="5550394" y="2957026"/>
              <a:ext cx="547516" cy="37609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2" name="Freeform 7"/>
            <p:cNvSpPr>
              <a:spLocks/>
            </p:cNvSpPr>
            <p:nvPr/>
          </p:nvSpPr>
          <p:spPr bwMode="auto">
            <a:xfrm>
              <a:off x="5991266" y="1973645"/>
              <a:ext cx="656360" cy="59663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3" name="Freeform 17"/>
            <p:cNvSpPr>
              <a:spLocks/>
            </p:cNvSpPr>
            <p:nvPr/>
          </p:nvSpPr>
          <p:spPr bwMode="auto">
            <a:xfrm>
              <a:off x="6376066" y="2862204"/>
              <a:ext cx="354017" cy="336672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4" name="Freeform 29"/>
            <p:cNvSpPr>
              <a:spLocks/>
            </p:cNvSpPr>
            <p:nvPr/>
          </p:nvSpPr>
          <p:spPr bwMode="auto">
            <a:xfrm>
              <a:off x="4446566" y="2676821"/>
              <a:ext cx="294647" cy="240785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5" name="Freeform 31"/>
            <p:cNvSpPr>
              <a:spLocks/>
            </p:cNvSpPr>
            <p:nvPr/>
          </p:nvSpPr>
          <p:spPr bwMode="auto">
            <a:xfrm>
              <a:off x="5187582" y="2730092"/>
              <a:ext cx="547516" cy="29405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6" name="Freeform 33"/>
            <p:cNvSpPr>
              <a:spLocks noEditPoints="1"/>
            </p:cNvSpPr>
            <p:nvPr/>
          </p:nvSpPr>
          <p:spPr bwMode="auto">
            <a:xfrm>
              <a:off x="7687686" y="3123231"/>
              <a:ext cx="662956" cy="236523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7" name="Freeform 41"/>
            <p:cNvSpPr>
              <a:spLocks/>
            </p:cNvSpPr>
            <p:nvPr/>
          </p:nvSpPr>
          <p:spPr bwMode="auto">
            <a:xfrm>
              <a:off x="5769181" y="1991757"/>
              <a:ext cx="413386" cy="30897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8" name="Freeform 53"/>
            <p:cNvSpPr>
              <a:spLocks noEditPoints="1"/>
            </p:cNvSpPr>
            <p:nvPr/>
          </p:nvSpPr>
          <p:spPr bwMode="auto">
            <a:xfrm>
              <a:off x="5766982" y="1595422"/>
              <a:ext cx="401292" cy="26528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9" name="Freeform 195"/>
            <p:cNvSpPr>
              <a:spLocks/>
            </p:cNvSpPr>
            <p:nvPr/>
          </p:nvSpPr>
          <p:spPr bwMode="auto">
            <a:xfrm>
              <a:off x="6144086" y="3377866"/>
              <a:ext cx="556312" cy="405924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0" name="Freeform 212"/>
            <p:cNvSpPr>
              <a:spLocks noEditPoints="1"/>
            </p:cNvSpPr>
            <p:nvPr/>
          </p:nvSpPr>
          <p:spPr bwMode="auto">
            <a:xfrm>
              <a:off x="8212115" y="3121100"/>
              <a:ext cx="622278" cy="49328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1" name="Freeform 221"/>
            <p:cNvSpPr>
              <a:spLocks noEditPoints="1"/>
            </p:cNvSpPr>
            <p:nvPr/>
          </p:nvSpPr>
          <p:spPr bwMode="auto">
            <a:xfrm>
              <a:off x="4983088" y="2966615"/>
              <a:ext cx="635471" cy="313233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2" name="Freeform 11"/>
            <p:cNvSpPr>
              <a:spLocks noEditPoints="1"/>
            </p:cNvSpPr>
            <p:nvPr/>
          </p:nvSpPr>
          <p:spPr bwMode="auto">
            <a:xfrm>
              <a:off x="3808896" y="2714111"/>
              <a:ext cx="1185186" cy="1190072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3" name="Freeform 19"/>
            <p:cNvSpPr>
              <a:spLocks/>
            </p:cNvSpPr>
            <p:nvPr/>
          </p:nvSpPr>
          <p:spPr bwMode="auto">
            <a:xfrm>
              <a:off x="5322812" y="2251719"/>
              <a:ext cx="802584" cy="6531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4" name="Freeform 39"/>
            <p:cNvSpPr>
              <a:spLocks/>
            </p:cNvSpPr>
            <p:nvPr/>
          </p:nvSpPr>
          <p:spPr bwMode="auto">
            <a:xfrm>
              <a:off x="3482366" y="2092972"/>
              <a:ext cx="378204" cy="415513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5" name="Freeform 45"/>
            <p:cNvSpPr>
              <a:spLocks/>
            </p:cNvSpPr>
            <p:nvPr/>
          </p:nvSpPr>
          <p:spPr bwMode="auto">
            <a:xfrm>
              <a:off x="3117355" y="3610127"/>
              <a:ext cx="405690" cy="613681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6" name="Freeform 78"/>
            <p:cNvSpPr>
              <a:spLocks noEditPoints="1"/>
            </p:cNvSpPr>
            <p:nvPr/>
          </p:nvSpPr>
          <p:spPr bwMode="auto">
            <a:xfrm>
              <a:off x="4704932" y="2283682"/>
              <a:ext cx="711331" cy="91306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7" name="Freeform 80"/>
            <p:cNvSpPr>
              <a:spLocks noEditPoints="1"/>
            </p:cNvSpPr>
            <p:nvPr/>
          </p:nvSpPr>
          <p:spPr bwMode="auto">
            <a:xfrm>
              <a:off x="4736816" y="3211661"/>
              <a:ext cx="1121419" cy="1240147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8" name="Freeform 86"/>
            <p:cNvSpPr>
              <a:spLocks/>
            </p:cNvSpPr>
            <p:nvPr/>
          </p:nvSpPr>
          <p:spPr bwMode="auto">
            <a:xfrm>
              <a:off x="5904411" y="2909082"/>
              <a:ext cx="841064" cy="588111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9" name="Freeform 90"/>
            <p:cNvSpPr>
              <a:spLocks/>
            </p:cNvSpPr>
            <p:nvPr/>
          </p:nvSpPr>
          <p:spPr bwMode="auto">
            <a:xfrm>
              <a:off x="6015453" y="2278355"/>
              <a:ext cx="1400674" cy="943961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0" name="Freeform 92"/>
            <p:cNvSpPr>
              <a:spLocks noEditPoints="1"/>
            </p:cNvSpPr>
            <p:nvPr/>
          </p:nvSpPr>
          <p:spPr bwMode="auto">
            <a:xfrm>
              <a:off x="5078738" y="538527"/>
              <a:ext cx="643167" cy="1694015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1" name="Freeform 96"/>
            <p:cNvSpPr>
              <a:spLocks noEditPoints="1"/>
            </p:cNvSpPr>
            <p:nvPr/>
          </p:nvSpPr>
          <p:spPr bwMode="auto">
            <a:xfrm>
              <a:off x="4686242" y="235948"/>
              <a:ext cx="1226964" cy="1680165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2" name="Freeform 102"/>
            <p:cNvSpPr>
              <a:spLocks noEditPoints="1"/>
            </p:cNvSpPr>
            <p:nvPr/>
          </p:nvSpPr>
          <p:spPr bwMode="auto">
            <a:xfrm>
              <a:off x="5828550" y="-33603"/>
              <a:ext cx="3373052" cy="3300666"/>
            </a:xfrm>
            <a:custGeom>
              <a:avLst/>
              <a:gdLst>
                <a:gd name="T0" fmla="*/ 395 w 1479"/>
                <a:gd name="T1" fmla="*/ 1054 h 1493"/>
                <a:gd name="T2" fmla="*/ 339 w 1479"/>
                <a:gd name="T3" fmla="*/ 1061 h 1493"/>
                <a:gd name="T4" fmla="*/ 359 w 1479"/>
                <a:gd name="T5" fmla="*/ 1012 h 1493"/>
                <a:gd name="T6" fmla="*/ 298 w 1479"/>
                <a:gd name="T7" fmla="*/ 970 h 1493"/>
                <a:gd name="T8" fmla="*/ 266 w 1479"/>
                <a:gd name="T9" fmla="*/ 914 h 1493"/>
                <a:gd name="T10" fmla="*/ 197 w 1479"/>
                <a:gd name="T11" fmla="*/ 908 h 1493"/>
                <a:gd name="T12" fmla="*/ 159 w 1479"/>
                <a:gd name="T13" fmla="*/ 875 h 1493"/>
                <a:gd name="T14" fmla="*/ 149 w 1479"/>
                <a:gd name="T15" fmla="*/ 820 h 1493"/>
                <a:gd name="T16" fmla="*/ 130 w 1479"/>
                <a:gd name="T17" fmla="*/ 737 h 1493"/>
                <a:gd name="T18" fmla="*/ 185 w 1479"/>
                <a:gd name="T19" fmla="*/ 696 h 1493"/>
                <a:gd name="T20" fmla="*/ 122 w 1479"/>
                <a:gd name="T21" fmla="*/ 671 h 1493"/>
                <a:gd name="T22" fmla="*/ 160 w 1479"/>
                <a:gd name="T23" fmla="*/ 558 h 1493"/>
                <a:gd name="T24" fmla="*/ 101 w 1479"/>
                <a:gd name="T25" fmla="*/ 459 h 1493"/>
                <a:gd name="T26" fmla="*/ 76 w 1479"/>
                <a:gd name="T27" fmla="*/ 383 h 1493"/>
                <a:gd name="T28" fmla="*/ 12 w 1479"/>
                <a:gd name="T29" fmla="*/ 272 h 1493"/>
                <a:gd name="T30" fmla="*/ 0 w 1479"/>
                <a:gd name="T31" fmla="*/ 237 h 1493"/>
                <a:gd name="T32" fmla="*/ 0 w 1479"/>
                <a:gd name="T33" fmla="*/ 237 h 1493"/>
                <a:gd name="T34" fmla="*/ 1 w 1479"/>
                <a:gd name="T35" fmla="*/ 236 h 1493"/>
                <a:gd name="T36" fmla="*/ 3 w 1479"/>
                <a:gd name="T37" fmla="*/ 234 h 1493"/>
                <a:gd name="T38" fmla="*/ 8 w 1479"/>
                <a:gd name="T39" fmla="*/ 229 h 1493"/>
                <a:gd name="T40" fmla="*/ 47 w 1479"/>
                <a:gd name="T41" fmla="*/ 167 h 1493"/>
                <a:gd name="T42" fmla="*/ 56 w 1479"/>
                <a:gd name="T43" fmla="*/ 176 h 1493"/>
                <a:gd name="T44" fmla="*/ 92 w 1479"/>
                <a:gd name="T45" fmla="*/ 183 h 1493"/>
                <a:gd name="T46" fmla="*/ 196 w 1479"/>
                <a:gd name="T47" fmla="*/ 194 h 1493"/>
                <a:gd name="T48" fmla="*/ 258 w 1479"/>
                <a:gd name="T49" fmla="*/ 207 h 1493"/>
                <a:gd name="T50" fmla="*/ 281 w 1479"/>
                <a:gd name="T51" fmla="*/ 280 h 1493"/>
                <a:gd name="T52" fmla="*/ 161 w 1479"/>
                <a:gd name="T53" fmla="*/ 320 h 1493"/>
                <a:gd name="T54" fmla="*/ 109 w 1479"/>
                <a:gd name="T55" fmla="*/ 310 h 1493"/>
                <a:gd name="T56" fmla="*/ 150 w 1479"/>
                <a:gd name="T57" fmla="*/ 340 h 1493"/>
                <a:gd name="T58" fmla="*/ 189 w 1479"/>
                <a:gd name="T59" fmla="*/ 388 h 1493"/>
                <a:gd name="T60" fmla="*/ 232 w 1479"/>
                <a:gd name="T61" fmla="*/ 422 h 1493"/>
                <a:gd name="T62" fmla="*/ 288 w 1479"/>
                <a:gd name="T63" fmla="*/ 416 h 1493"/>
                <a:gd name="T64" fmla="*/ 239 w 1479"/>
                <a:gd name="T65" fmla="*/ 380 h 1493"/>
                <a:gd name="T66" fmla="*/ 322 w 1479"/>
                <a:gd name="T67" fmla="*/ 369 h 1493"/>
                <a:gd name="T68" fmla="*/ 315 w 1479"/>
                <a:gd name="T69" fmla="*/ 253 h 1493"/>
                <a:gd name="T70" fmla="*/ 350 w 1479"/>
                <a:gd name="T71" fmla="*/ 213 h 1493"/>
                <a:gd name="T72" fmla="*/ 283 w 1479"/>
                <a:gd name="T73" fmla="*/ 136 h 1493"/>
                <a:gd name="T74" fmla="*/ 351 w 1479"/>
                <a:gd name="T75" fmla="*/ 157 h 1493"/>
                <a:gd name="T76" fmla="*/ 407 w 1479"/>
                <a:gd name="T77" fmla="*/ 178 h 1493"/>
                <a:gd name="T78" fmla="*/ 420 w 1479"/>
                <a:gd name="T79" fmla="*/ 84 h 1493"/>
                <a:gd name="T80" fmla="*/ 447 w 1479"/>
                <a:gd name="T81" fmla="*/ 17 h 1493"/>
                <a:gd name="T82" fmla="*/ 1446 w 1479"/>
                <a:gd name="T83" fmla="*/ 837 h 1493"/>
                <a:gd name="T84" fmla="*/ 1247 w 1479"/>
                <a:gd name="T85" fmla="*/ 947 h 1493"/>
                <a:gd name="T86" fmla="*/ 1027 w 1479"/>
                <a:gd name="T87" fmla="*/ 1015 h 1493"/>
                <a:gd name="T88" fmla="*/ 1113 w 1479"/>
                <a:gd name="T89" fmla="*/ 1192 h 1493"/>
                <a:gd name="T90" fmla="*/ 1187 w 1479"/>
                <a:gd name="T91" fmla="*/ 1460 h 1493"/>
                <a:gd name="T92" fmla="*/ 1119 w 1479"/>
                <a:gd name="T93" fmla="*/ 1449 h 1493"/>
                <a:gd name="T94" fmla="*/ 1105 w 1479"/>
                <a:gd name="T95" fmla="*/ 1486 h 1493"/>
                <a:gd name="T96" fmla="*/ 1061 w 1479"/>
                <a:gd name="T97" fmla="*/ 1452 h 1493"/>
                <a:gd name="T98" fmla="*/ 988 w 1479"/>
                <a:gd name="T99" fmla="*/ 1445 h 1493"/>
                <a:gd name="T100" fmla="*/ 919 w 1479"/>
                <a:gd name="T101" fmla="*/ 1435 h 1493"/>
                <a:gd name="T102" fmla="*/ 899 w 1479"/>
                <a:gd name="T103" fmla="*/ 1437 h 1493"/>
                <a:gd name="T104" fmla="*/ 898 w 1479"/>
                <a:gd name="T105" fmla="*/ 1438 h 1493"/>
                <a:gd name="T106" fmla="*/ 883 w 1479"/>
                <a:gd name="T107" fmla="*/ 1439 h 1493"/>
                <a:gd name="T108" fmla="*/ 693 w 1479"/>
                <a:gd name="T109" fmla="*/ 1413 h 1493"/>
                <a:gd name="T110" fmla="*/ 650 w 1479"/>
                <a:gd name="T111" fmla="*/ 1303 h 1493"/>
                <a:gd name="T112" fmla="*/ 648 w 1479"/>
                <a:gd name="T113" fmla="*/ 1232 h 1493"/>
                <a:gd name="T114" fmla="*/ 664 w 1479"/>
                <a:gd name="T115" fmla="*/ 1146 h 1493"/>
                <a:gd name="T116" fmla="*/ 594 w 1479"/>
                <a:gd name="T117" fmla="*/ 1113 h 1493"/>
                <a:gd name="T118" fmla="*/ 521 w 1479"/>
                <a:gd name="T119" fmla="*/ 1124 h 1493"/>
                <a:gd name="T120" fmla="*/ 382 w 1479"/>
                <a:gd name="T121" fmla="*/ 71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9" h="1493">
                  <a:moveTo>
                    <a:pt x="460" y="1096"/>
                  </a:moveTo>
                  <a:cubicBezTo>
                    <a:pt x="452" y="1098"/>
                    <a:pt x="452" y="1098"/>
                    <a:pt x="452" y="1098"/>
                  </a:cubicBezTo>
                  <a:cubicBezTo>
                    <a:pt x="452" y="1098"/>
                    <a:pt x="447" y="1103"/>
                    <a:pt x="447" y="1101"/>
                  </a:cubicBezTo>
                  <a:cubicBezTo>
                    <a:pt x="446" y="1099"/>
                    <a:pt x="448" y="1095"/>
                    <a:pt x="448" y="1093"/>
                  </a:cubicBezTo>
                  <a:cubicBezTo>
                    <a:pt x="447" y="1092"/>
                    <a:pt x="442" y="1095"/>
                    <a:pt x="443" y="1091"/>
                  </a:cubicBezTo>
                  <a:cubicBezTo>
                    <a:pt x="444" y="1089"/>
                    <a:pt x="443" y="1086"/>
                    <a:pt x="442" y="1085"/>
                  </a:cubicBezTo>
                  <a:cubicBezTo>
                    <a:pt x="440" y="1083"/>
                    <a:pt x="434" y="1083"/>
                    <a:pt x="436" y="1079"/>
                  </a:cubicBezTo>
                  <a:cubicBezTo>
                    <a:pt x="438" y="1076"/>
                    <a:pt x="443" y="1074"/>
                    <a:pt x="443" y="1074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39" y="1068"/>
                    <a:pt x="439" y="1068"/>
                    <a:pt x="439" y="1068"/>
                  </a:cubicBezTo>
                  <a:cubicBezTo>
                    <a:pt x="428" y="1063"/>
                    <a:pt x="428" y="1063"/>
                    <a:pt x="428" y="1063"/>
                  </a:cubicBezTo>
                  <a:cubicBezTo>
                    <a:pt x="428" y="1063"/>
                    <a:pt x="427" y="1057"/>
                    <a:pt x="425" y="1057"/>
                  </a:cubicBezTo>
                  <a:cubicBezTo>
                    <a:pt x="424" y="1056"/>
                    <a:pt x="421" y="1053"/>
                    <a:pt x="421" y="1053"/>
                  </a:cubicBezTo>
                  <a:cubicBezTo>
                    <a:pt x="421" y="1053"/>
                    <a:pt x="418" y="1049"/>
                    <a:pt x="414" y="1048"/>
                  </a:cubicBezTo>
                  <a:cubicBezTo>
                    <a:pt x="410" y="1046"/>
                    <a:pt x="407" y="1055"/>
                    <a:pt x="407" y="1055"/>
                  </a:cubicBezTo>
                  <a:cubicBezTo>
                    <a:pt x="403" y="1051"/>
                    <a:pt x="403" y="1051"/>
                    <a:pt x="403" y="1051"/>
                  </a:cubicBezTo>
                  <a:cubicBezTo>
                    <a:pt x="395" y="1054"/>
                    <a:pt x="395" y="1054"/>
                    <a:pt x="395" y="1054"/>
                  </a:cubicBezTo>
                  <a:cubicBezTo>
                    <a:pt x="389" y="1063"/>
                    <a:pt x="389" y="1063"/>
                    <a:pt x="389" y="1063"/>
                  </a:cubicBezTo>
                  <a:cubicBezTo>
                    <a:pt x="385" y="1064"/>
                    <a:pt x="385" y="1064"/>
                    <a:pt x="385" y="1064"/>
                  </a:cubicBezTo>
                  <a:cubicBezTo>
                    <a:pt x="379" y="1065"/>
                    <a:pt x="379" y="1065"/>
                    <a:pt x="379" y="1065"/>
                  </a:cubicBezTo>
                  <a:cubicBezTo>
                    <a:pt x="370" y="1067"/>
                    <a:pt x="370" y="1067"/>
                    <a:pt x="370" y="1067"/>
                  </a:cubicBezTo>
                  <a:cubicBezTo>
                    <a:pt x="368" y="1073"/>
                    <a:pt x="368" y="1073"/>
                    <a:pt x="368" y="1073"/>
                  </a:cubicBezTo>
                  <a:cubicBezTo>
                    <a:pt x="369" y="1079"/>
                    <a:pt x="369" y="1079"/>
                    <a:pt x="369" y="1079"/>
                  </a:cubicBezTo>
                  <a:cubicBezTo>
                    <a:pt x="364" y="1083"/>
                    <a:pt x="364" y="1083"/>
                    <a:pt x="364" y="1083"/>
                  </a:cubicBezTo>
                  <a:cubicBezTo>
                    <a:pt x="352" y="1082"/>
                    <a:pt x="352" y="1082"/>
                    <a:pt x="352" y="1082"/>
                  </a:cubicBezTo>
                  <a:cubicBezTo>
                    <a:pt x="354" y="1082"/>
                    <a:pt x="354" y="1082"/>
                    <a:pt x="354" y="1082"/>
                  </a:cubicBezTo>
                  <a:cubicBezTo>
                    <a:pt x="347" y="1078"/>
                    <a:pt x="347" y="1078"/>
                    <a:pt x="347" y="1078"/>
                  </a:cubicBezTo>
                  <a:cubicBezTo>
                    <a:pt x="347" y="1075"/>
                    <a:pt x="347" y="1075"/>
                    <a:pt x="347" y="1075"/>
                  </a:cubicBezTo>
                  <a:cubicBezTo>
                    <a:pt x="343" y="1075"/>
                    <a:pt x="343" y="1075"/>
                    <a:pt x="343" y="1075"/>
                  </a:cubicBezTo>
                  <a:cubicBezTo>
                    <a:pt x="340" y="1074"/>
                    <a:pt x="340" y="1074"/>
                    <a:pt x="340" y="1074"/>
                  </a:cubicBezTo>
                  <a:cubicBezTo>
                    <a:pt x="342" y="1072"/>
                    <a:pt x="342" y="1072"/>
                    <a:pt x="342" y="1072"/>
                  </a:cubicBezTo>
                  <a:cubicBezTo>
                    <a:pt x="340" y="1069"/>
                    <a:pt x="340" y="1069"/>
                    <a:pt x="340" y="1069"/>
                  </a:cubicBezTo>
                  <a:cubicBezTo>
                    <a:pt x="337" y="1063"/>
                    <a:pt x="337" y="1063"/>
                    <a:pt x="337" y="1063"/>
                  </a:cubicBezTo>
                  <a:cubicBezTo>
                    <a:pt x="339" y="1061"/>
                    <a:pt x="339" y="1061"/>
                    <a:pt x="339" y="1061"/>
                  </a:cubicBezTo>
                  <a:cubicBezTo>
                    <a:pt x="335" y="1059"/>
                    <a:pt x="335" y="1059"/>
                    <a:pt x="335" y="1059"/>
                  </a:cubicBezTo>
                  <a:cubicBezTo>
                    <a:pt x="333" y="1057"/>
                    <a:pt x="333" y="1057"/>
                    <a:pt x="333" y="1057"/>
                  </a:cubicBezTo>
                  <a:cubicBezTo>
                    <a:pt x="335" y="1053"/>
                    <a:pt x="335" y="1053"/>
                    <a:pt x="335" y="1053"/>
                  </a:cubicBezTo>
                  <a:cubicBezTo>
                    <a:pt x="333" y="1050"/>
                    <a:pt x="333" y="1050"/>
                    <a:pt x="333" y="1050"/>
                  </a:cubicBezTo>
                  <a:cubicBezTo>
                    <a:pt x="330" y="1046"/>
                    <a:pt x="330" y="1046"/>
                    <a:pt x="330" y="1046"/>
                  </a:cubicBezTo>
                  <a:cubicBezTo>
                    <a:pt x="325" y="1045"/>
                    <a:pt x="325" y="1045"/>
                    <a:pt x="325" y="1045"/>
                  </a:cubicBezTo>
                  <a:cubicBezTo>
                    <a:pt x="321" y="1042"/>
                    <a:pt x="321" y="1042"/>
                    <a:pt x="321" y="1042"/>
                  </a:cubicBezTo>
                  <a:cubicBezTo>
                    <a:pt x="321" y="1039"/>
                    <a:pt x="321" y="1039"/>
                    <a:pt x="321" y="1039"/>
                  </a:cubicBezTo>
                  <a:cubicBezTo>
                    <a:pt x="323" y="1032"/>
                    <a:pt x="323" y="1032"/>
                    <a:pt x="323" y="1032"/>
                  </a:cubicBezTo>
                  <a:cubicBezTo>
                    <a:pt x="323" y="1032"/>
                    <a:pt x="323" y="1031"/>
                    <a:pt x="327" y="1029"/>
                  </a:cubicBezTo>
                  <a:cubicBezTo>
                    <a:pt x="331" y="1028"/>
                    <a:pt x="332" y="1029"/>
                    <a:pt x="332" y="1029"/>
                  </a:cubicBezTo>
                  <a:cubicBezTo>
                    <a:pt x="338" y="1031"/>
                    <a:pt x="338" y="1031"/>
                    <a:pt x="338" y="1031"/>
                  </a:cubicBezTo>
                  <a:cubicBezTo>
                    <a:pt x="345" y="1029"/>
                    <a:pt x="345" y="1029"/>
                    <a:pt x="345" y="1029"/>
                  </a:cubicBezTo>
                  <a:cubicBezTo>
                    <a:pt x="345" y="1029"/>
                    <a:pt x="352" y="1023"/>
                    <a:pt x="353" y="1022"/>
                  </a:cubicBezTo>
                  <a:cubicBezTo>
                    <a:pt x="355" y="1021"/>
                    <a:pt x="353" y="1016"/>
                    <a:pt x="353" y="1016"/>
                  </a:cubicBezTo>
                  <a:cubicBezTo>
                    <a:pt x="357" y="1015"/>
                    <a:pt x="357" y="1015"/>
                    <a:pt x="357" y="1015"/>
                  </a:cubicBezTo>
                  <a:cubicBezTo>
                    <a:pt x="359" y="1012"/>
                    <a:pt x="359" y="1012"/>
                    <a:pt x="359" y="1012"/>
                  </a:cubicBezTo>
                  <a:cubicBezTo>
                    <a:pt x="359" y="1006"/>
                    <a:pt x="359" y="1006"/>
                    <a:pt x="359" y="1006"/>
                  </a:cubicBezTo>
                  <a:cubicBezTo>
                    <a:pt x="354" y="1004"/>
                    <a:pt x="354" y="1004"/>
                    <a:pt x="354" y="1004"/>
                  </a:cubicBezTo>
                  <a:cubicBezTo>
                    <a:pt x="350" y="1003"/>
                    <a:pt x="350" y="1003"/>
                    <a:pt x="350" y="1003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8" y="995"/>
                    <a:pt x="348" y="995"/>
                    <a:pt x="348" y="995"/>
                  </a:cubicBezTo>
                  <a:cubicBezTo>
                    <a:pt x="343" y="995"/>
                    <a:pt x="343" y="995"/>
                    <a:pt x="343" y="995"/>
                  </a:cubicBezTo>
                  <a:cubicBezTo>
                    <a:pt x="338" y="994"/>
                    <a:pt x="338" y="994"/>
                    <a:pt x="338" y="994"/>
                  </a:cubicBezTo>
                  <a:cubicBezTo>
                    <a:pt x="334" y="993"/>
                    <a:pt x="334" y="993"/>
                    <a:pt x="334" y="993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28" y="997"/>
                    <a:pt x="328" y="997"/>
                    <a:pt x="328" y="997"/>
                  </a:cubicBezTo>
                  <a:cubicBezTo>
                    <a:pt x="323" y="997"/>
                    <a:pt x="323" y="997"/>
                    <a:pt x="323" y="997"/>
                  </a:cubicBezTo>
                  <a:cubicBezTo>
                    <a:pt x="322" y="988"/>
                    <a:pt x="322" y="988"/>
                    <a:pt x="322" y="988"/>
                  </a:cubicBezTo>
                  <a:cubicBezTo>
                    <a:pt x="320" y="984"/>
                    <a:pt x="320" y="984"/>
                    <a:pt x="320" y="984"/>
                  </a:cubicBezTo>
                  <a:cubicBezTo>
                    <a:pt x="315" y="982"/>
                    <a:pt x="315" y="982"/>
                    <a:pt x="315" y="982"/>
                  </a:cubicBezTo>
                  <a:cubicBezTo>
                    <a:pt x="304" y="980"/>
                    <a:pt x="304" y="980"/>
                    <a:pt x="304" y="980"/>
                  </a:cubicBezTo>
                  <a:cubicBezTo>
                    <a:pt x="299" y="973"/>
                    <a:pt x="299" y="973"/>
                    <a:pt x="299" y="973"/>
                  </a:cubicBezTo>
                  <a:cubicBezTo>
                    <a:pt x="298" y="970"/>
                    <a:pt x="298" y="970"/>
                    <a:pt x="298" y="970"/>
                  </a:cubicBezTo>
                  <a:cubicBezTo>
                    <a:pt x="298" y="970"/>
                    <a:pt x="297" y="970"/>
                    <a:pt x="294" y="969"/>
                  </a:cubicBezTo>
                  <a:cubicBezTo>
                    <a:pt x="291" y="969"/>
                    <a:pt x="293" y="966"/>
                    <a:pt x="293" y="966"/>
                  </a:cubicBezTo>
                  <a:cubicBezTo>
                    <a:pt x="293" y="961"/>
                    <a:pt x="293" y="961"/>
                    <a:pt x="293" y="961"/>
                  </a:cubicBezTo>
                  <a:cubicBezTo>
                    <a:pt x="289" y="961"/>
                    <a:pt x="289" y="961"/>
                    <a:pt x="289" y="961"/>
                  </a:cubicBezTo>
                  <a:cubicBezTo>
                    <a:pt x="285" y="957"/>
                    <a:pt x="285" y="957"/>
                    <a:pt x="285" y="957"/>
                  </a:cubicBezTo>
                  <a:cubicBezTo>
                    <a:pt x="278" y="955"/>
                    <a:pt x="278" y="955"/>
                    <a:pt x="278" y="955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281" y="944"/>
                    <a:pt x="281" y="944"/>
                    <a:pt x="281" y="944"/>
                  </a:cubicBezTo>
                  <a:cubicBezTo>
                    <a:pt x="282" y="939"/>
                    <a:pt x="282" y="939"/>
                    <a:pt x="282" y="939"/>
                  </a:cubicBezTo>
                  <a:cubicBezTo>
                    <a:pt x="279" y="936"/>
                    <a:pt x="279" y="936"/>
                    <a:pt x="279" y="936"/>
                  </a:cubicBezTo>
                  <a:cubicBezTo>
                    <a:pt x="273" y="932"/>
                    <a:pt x="273" y="932"/>
                    <a:pt x="273" y="932"/>
                  </a:cubicBezTo>
                  <a:cubicBezTo>
                    <a:pt x="273" y="929"/>
                    <a:pt x="273" y="929"/>
                    <a:pt x="273" y="929"/>
                  </a:cubicBezTo>
                  <a:cubicBezTo>
                    <a:pt x="273" y="926"/>
                    <a:pt x="273" y="926"/>
                    <a:pt x="273" y="926"/>
                  </a:cubicBezTo>
                  <a:cubicBezTo>
                    <a:pt x="273" y="918"/>
                    <a:pt x="273" y="918"/>
                    <a:pt x="273" y="918"/>
                  </a:cubicBezTo>
                  <a:cubicBezTo>
                    <a:pt x="271" y="914"/>
                    <a:pt x="271" y="914"/>
                    <a:pt x="271" y="914"/>
                  </a:cubicBezTo>
                  <a:cubicBezTo>
                    <a:pt x="267" y="916"/>
                    <a:pt x="267" y="916"/>
                    <a:pt x="267" y="916"/>
                  </a:cubicBezTo>
                  <a:cubicBezTo>
                    <a:pt x="266" y="914"/>
                    <a:pt x="266" y="914"/>
                    <a:pt x="266" y="914"/>
                  </a:cubicBezTo>
                  <a:cubicBezTo>
                    <a:pt x="263" y="915"/>
                    <a:pt x="263" y="915"/>
                    <a:pt x="263" y="915"/>
                  </a:cubicBezTo>
                  <a:cubicBezTo>
                    <a:pt x="260" y="913"/>
                    <a:pt x="260" y="913"/>
                    <a:pt x="260" y="913"/>
                  </a:cubicBezTo>
                  <a:cubicBezTo>
                    <a:pt x="257" y="910"/>
                    <a:pt x="257" y="910"/>
                    <a:pt x="257" y="910"/>
                  </a:cubicBezTo>
                  <a:cubicBezTo>
                    <a:pt x="248" y="908"/>
                    <a:pt x="248" y="908"/>
                    <a:pt x="248" y="908"/>
                  </a:cubicBezTo>
                  <a:cubicBezTo>
                    <a:pt x="248" y="908"/>
                    <a:pt x="245" y="909"/>
                    <a:pt x="241" y="910"/>
                  </a:cubicBezTo>
                  <a:cubicBezTo>
                    <a:pt x="238" y="911"/>
                    <a:pt x="239" y="912"/>
                    <a:pt x="237" y="912"/>
                  </a:cubicBezTo>
                  <a:cubicBezTo>
                    <a:pt x="235" y="913"/>
                    <a:pt x="234" y="915"/>
                    <a:pt x="234" y="917"/>
                  </a:cubicBezTo>
                  <a:cubicBezTo>
                    <a:pt x="233" y="919"/>
                    <a:pt x="229" y="920"/>
                    <a:pt x="228" y="920"/>
                  </a:cubicBezTo>
                  <a:cubicBezTo>
                    <a:pt x="226" y="921"/>
                    <a:pt x="224" y="918"/>
                    <a:pt x="224" y="918"/>
                  </a:cubicBezTo>
                  <a:cubicBezTo>
                    <a:pt x="224" y="915"/>
                    <a:pt x="224" y="915"/>
                    <a:pt x="224" y="915"/>
                  </a:cubicBezTo>
                  <a:cubicBezTo>
                    <a:pt x="223" y="909"/>
                    <a:pt x="223" y="909"/>
                    <a:pt x="223" y="909"/>
                  </a:cubicBezTo>
                  <a:cubicBezTo>
                    <a:pt x="215" y="909"/>
                    <a:pt x="215" y="909"/>
                    <a:pt x="215" y="909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2" y="913"/>
                    <a:pt x="202" y="913"/>
                    <a:pt x="202" y="913"/>
                  </a:cubicBezTo>
                  <a:cubicBezTo>
                    <a:pt x="200" y="909"/>
                    <a:pt x="200" y="909"/>
                    <a:pt x="200" y="909"/>
                  </a:cubicBezTo>
                  <a:cubicBezTo>
                    <a:pt x="197" y="908"/>
                    <a:pt x="197" y="908"/>
                    <a:pt x="197" y="908"/>
                  </a:cubicBezTo>
                  <a:cubicBezTo>
                    <a:pt x="192" y="910"/>
                    <a:pt x="192" y="910"/>
                    <a:pt x="192" y="910"/>
                  </a:cubicBezTo>
                  <a:cubicBezTo>
                    <a:pt x="192" y="910"/>
                    <a:pt x="191" y="912"/>
                    <a:pt x="190" y="912"/>
                  </a:cubicBezTo>
                  <a:cubicBezTo>
                    <a:pt x="189" y="913"/>
                    <a:pt x="188" y="912"/>
                    <a:pt x="187" y="912"/>
                  </a:cubicBezTo>
                  <a:cubicBezTo>
                    <a:pt x="186" y="912"/>
                    <a:pt x="184" y="911"/>
                    <a:pt x="183" y="910"/>
                  </a:cubicBezTo>
                  <a:cubicBezTo>
                    <a:pt x="183" y="909"/>
                    <a:pt x="183" y="908"/>
                    <a:pt x="183" y="907"/>
                  </a:cubicBezTo>
                  <a:cubicBezTo>
                    <a:pt x="183" y="906"/>
                    <a:pt x="183" y="904"/>
                    <a:pt x="183" y="904"/>
                  </a:cubicBezTo>
                  <a:cubicBezTo>
                    <a:pt x="184" y="899"/>
                    <a:pt x="184" y="899"/>
                    <a:pt x="184" y="899"/>
                  </a:cubicBezTo>
                  <a:cubicBezTo>
                    <a:pt x="184" y="899"/>
                    <a:pt x="180" y="896"/>
                    <a:pt x="179" y="895"/>
                  </a:cubicBezTo>
                  <a:cubicBezTo>
                    <a:pt x="179" y="893"/>
                    <a:pt x="178" y="890"/>
                    <a:pt x="178" y="890"/>
                  </a:cubicBezTo>
                  <a:cubicBezTo>
                    <a:pt x="178" y="890"/>
                    <a:pt x="176" y="889"/>
                    <a:pt x="175" y="888"/>
                  </a:cubicBezTo>
                  <a:cubicBezTo>
                    <a:pt x="174" y="888"/>
                    <a:pt x="173" y="887"/>
                    <a:pt x="173" y="887"/>
                  </a:cubicBezTo>
                  <a:cubicBezTo>
                    <a:pt x="174" y="884"/>
                    <a:pt x="174" y="884"/>
                    <a:pt x="174" y="884"/>
                  </a:cubicBezTo>
                  <a:cubicBezTo>
                    <a:pt x="170" y="882"/>
                    <a:pt x="170" y="882"/>
                    <a:pt x="170" y="882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7" y="875"/>
                    <a:pt x="167" y="875"/>
                    <a:pt x="167" y="875"/>
                  </a:cubicBezTo>
                  <a:cubicBezTo>
                    <a:pt x="163" y="872"/>
                    <a:pt x="163" y="872"/>
                    <a:pt x="163" y="872"/>
                  </a:cubicBezTo>
                  <a:cubicBezTo>
                    <a:pt x="159" y="875"/>
                    <a:pt x="159" y="875"/>
                    <a:pt x="159" y="875"/>
                  </a:cubicBezTo>
                  <a:cubicBezTo>
                    <a:pt x="159" y="871"/>
                    <a:pt x="159" y="871"/>
                    <a:pt x="159" y="871"/>
                  </a:cubicBezTo>
                  <a:cubicBezTo>
                    <a:pt x="157" y="863"/>
                    <a:pt x="157" y="863"/>
                    <a:pt x="157" y="863"/>
                  </a:cubicBezTo>
                  <a:cubicBezTo>
                    <a:pt x="159" y="860"/>
                    <a:pt x="159" y="860"/>
                    <a:pt x="159" y="860"/>
                  </a:cubicBezTo>
                  <a:cubicBezTo>
                    <a:pt x="158" y="850"/>
                    <a:pt x="158" y="850"/>
                    <a:pt x="158" y="850"/>
                  </a:cubicBezTo>
                  <a:cubicBezTo>
                    <a:pt x="158" y="850"/>
                    <a:pt x="156" y="849"/>
                    <a:pt x="155" y="849"/>
                  </a:cubicBezTo>
                  <a:cubicBezTo>
                    <a:pt x="154" y="849"/>
                    <a:pt x="151" y="847"/>
                    <a:pt x="151" y="847"/>
                  </a:cubicBezTo>
                  <a:cubicBezTo>
                    <a:pt x="147" y="846"/>
                    <a:pt x="147" y="846"/>
                    <a:pt x="147" y="846"/>
                  </a:cubicBezTo>
                  <a:cubicBezTo>
                    <a:pt x="147" y="843"/>
                    <a:pt x="147" y="843"/>
                    <a:pt x="147" y="843"/>
                  </a:cubicBezTo>
                  <a:cubicBezTo>
                    <a:pt x="144" y="840"/>
                    <a:pt x="144" y="840"/>
                    <a:pt x="144" y="840"/>
                  </a:cubicBezTo>
                  <a:cubicBezTo>
                    <a:pt x="141" y="841"/>
                    <a:pt x="141" y="841"/>
                    <a:pt x="141" y="841"/>
                  </a:cubicBezTo>
                  <a:cubicBezTo>
                    <a:pt x="141" y="841"/>
                    <a:pt x="140" y="841"/>
                    <a:pt x="140" y="840"/>
                  </a:cubicBezTo>
                  <a:cubicBezTo>
                    <a:pt x="140" y="839"/>
                    <a:pt x="138" y="835"/>
                    <a:pt x="138" y="835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1" y="832"/>
                    <a:pt x="141" y="828"/>
                    <a:pt x="141" y="827"/>
                  </a:cubicBezTo>
                  <a:cubicBezTo>
                    <a:pt x="141" y="825"/>
                    <a:pt x="146" y="825"/>
                    <a:pt x="146" y="825"/>
                  </a:cubicBezTo>
                  <a:cubicBezTo>
                    <a:pt x="148" y="824"/>
                    <a:pt x="148" y="824"/>
                    <a:pt x="148" y="824"/>
                  </a:cubicBezTo>
                  <a:cubicBezTo>
                    <a:pt x="149" y="820"/>
                    <a:pt x="149" y="820"/>
                    <a:pt x="149" y="820"/>
                  </a:cubicBezTo>
                  <a:cubicBezTo>
                    <a:pt x="149" y="820"/>
                    <a:pt x="146" y="820"/>
                    <a:pt x="144" y="818"/>
                  </a:cubicBezTo>
                  <a:cubicBezTo>
                    <a:pt x="143" y="816"/>
                    <a:pt x="144" y="818"/>
                    <a:pt x="144" y="817"/>
                  </a:cubicBezTo>
                  <a:cubicBezTo>
                    <a:pt x="144" y="816"/>
                    <a:pt x="143" y="817"/>
                    <a:pt x="143" y="817"/>
                  </a:cubicBezTo>
                  <a:cubicBezTo>
                    <a:pt x="143" y="817"/>
                    <a:pt x="142" y="816"/>
                    <a:pt x="142" y="815"/>
                  </a:cubicBezTo>
                  <a:cubicBezTo>
                    <a:pt x="142" y="814"/>
                    <a:pt x="142" y="812"/>
                    <a:pt x="141" y="811"/>
                  </a:cubicBezTo>
                  <a:cubicBezTo>
                    <a:pt x="140" y="810"/>
                    <a:pt x="138" y="809"/>
                    <a:pt x="138" y="809"/>
                  </a:cubicBezTo>
                  <a:cubicBezTo>
                    <a:pt x="137" y="808"/>
                    <a:pt x="137" y="809"/>
                    <a:pt x="135" y="807"/>
                  </a:cubicBezTo>
                  <a:cubicBezTo>
                    <a:pt x="134" y="805"/>
                    <a:pt x="134" y="804"/>
                    <a:pt x="134" y="804"/>
                  </a:cubicBezTo>
                  <a:cubicBezTo>
                    <a:pt x="131" y="802"/>
                    <a:pt x="133" y="797"/>
                    <a:pt x="131" y="795"/>
                  </a:cubicBezTo>
                  <a:cubicBezTo>
                    <a:pt x="127" y="791"/>
                    <a:pt x="127" y="784"/>
                    <a:pt x="125" y="782"/>
                  </a:cubicBezTo>
                  <a:cubicBezTo>
                    <a:pt x="122" y="777"/>
                    <a:pt x="124" y="776"/>
                    <a:pt x="125" y="773"/>
                  </a:cubicBezTo>
                  <a:cubicBezTo>
                    <a:pt x="126" y="767"/>
                    <a:pt x="129" y="762"/>
                    <a:pt x="130" y="752"/>
                  </a:cubicBezTo>
                  <a:cubicBezTo>
                    <a:pt x="130" y="745"/>
                    <a:pt x="130" y="745"/>
                    <a:pt x="130" y="745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35" y="739"/>
                    <a:pt x="135" y="739"/>
                    <a:pt x="135" y="739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5"/>
                    <a:pt x="130" y="735"/>
                    <a:pt x="130" y="735"/>
                  </a:cubicBezTo>
                  <a:cubicBezTo>
                    <a:pt x="127" y="724"/>
                    <a:pt x="127" y="724"/>
                    <a:pt x="127" y="724"/>
                  </a:cubicBezTo>
                  <a:cubicBezTo>
                    <a:pt x="128" y="719"/>
                    <a:pt x="128" y="719"/>
                    <a:pt x="128" y="719"/>
                  </a:cubicBezTo>
                  <a:cubicBezTo>
                    <a:pt x="131" y="722"/>
                    <a:pt x="131" y="722"/>
                    <a:pt x="131" y="722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36" y="715"/>
                    <a:pt x="137" y="712"/>
                    <a:pt x="138" y="712"/>
                  </a:cubicBezTo>
                  <a:cubicBezTo>
                    <a:pt x="139" y="713"/>
                    <a:pt x="145" y="713"/>
                    <a:pt x="145" y="713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8" y="704"/>
                    <a:pt x="148" y="704"/>
                    <a:pt x="148" y="704"/>
                  </a:cubicBezTo>
                  <a:cubicBezTo>
                    <a:pt x="151" y="700"/>
                    <a:pt x="151" y="700"/>
                    <a:pt x="151" y="700"/>
                  </a:cubicBezTo>
                  <a:cubicBezTo>
                    <a:pt x="157" y="699"/>
                    <a:pt x="157" y="699"/>
                    <a:pt x="157" y="699"/>
                  </a:cubicBezTo>
                  <a:cubicBezTo>
                    <a:pt x="157" y="699"/>
                    <a:pt x="168" y="699"/>
                    <a:pt x="169" y="700"/>
                  </a:cubicBezTo>
                  <a:cubicBezTo>
                    <a:pt x="170" y="700"/>
                    <a:pt x="175" y="700"/>
                    <a:pt x="176" y="700"/>
                  </a:cubicBezTo>
                  <a:cubicBezTo>
                    <a:pt x="177" y="700"/>
                    <a:pt x="183" y="700"/>
                    <a:pt x="183" y="700"/>
                  </a:cubicBezTo>
                  <a:cubicBezTo>
                    <a:pt x="185" y="696"/>
                    <a:pt x="185" y="696"/>
                    <a:pt x="185" y="696"/>
                  </a:cubicBezTo>
                  <a:cubicBezTo>
                    <a:pt x="177" y="694"/>
                    <a:pt x="177" y="694"/>
                    <a:pt x="177" y="694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68" y="688"/>
                    <a:pt x="168" y="688"/>
                    <a:pt x="168" y="688"/>
                  </a:cubicBezTo>
                  <a:cubicBezTo>
                    <a:pt x="162" y="688"/>
                    <a:pt x="162" y="688"/>
                    <a:pt x="162" y="688"/>
                  </a:cubicBezTo>
                  <a:cubicBezTo>
                    <a:pt x="154" y="690"/>
                    <a:pt x="154" y="690"/>
                    <a:pt x="154" y="690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2" y="690"/>
                    <a:pt x="142" y="690"/>
                    <a:pt x="142" y="690"/>
                  </a:cubicBezTo>
                  <a:cubicBezTo>
                    <a:pt x="140" y="687"/>
                    <a:pt x="140" y="687"/>
                    <a:pt x="140" y="687"/>
                  </a:cubicBezTo>
                  <a:cubicBezTo>
                    <a:pt x="140" y="687"/>
                    <a:pt x="135" y="686"/>
                    <a:pt x="134" y="686"/>
                  </a:cubicBezTo>
                  <a:cubicBezTo>
                    <a:pt x="133" y="686"/>
                    <a:pt x="132" y="686"/>
                    <a:pt x="131" y="685"/>
                  </a:cubicBezTo>
                  <a:cubicBezTo>
                    <a:pt x="129" y="685"/>
                    <a:pt x="126" y="678"/>
                    <a:pt x="126" y="678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129" y="678"/>
                    <a:pt x="131" y="679"/>
                    <a:pt x="131" y="678"/>
                  </a:cubicBezTo>
                  <a:cubicBezTo>
                    <a:pt x="131" y="677"/>
                    <a:pt x="130" y="671"/>
                    <a:pt x="130" y="671"/>
                  </a:cubicBezTo>
                  <a:cubicBezTo>
                    <a:pt x="130" y="671"/>
                    <a:pt x="131" y="665"/>
                    <a:pt x="128" y="666"/>
                  </a:cubicBezTo>
                  <a:cubicBezTo>
                    <a:pt x="125" y="667"/>
                    <a:pt x="122" y="669"/>
                    <a:pt x="122" y="671"/>
                  </a:cubicBezTo>
                  <a:cubicBezTo>
                    <a:pt x="122" y="672"/>
                    <a:pt x="120" y="675"/>
                    <a:pt x="120" y="677"/>
                  </a:cubicBezTo>
                  <a:cubicBezTo>
                    <a:pt x="119" y="678"/>
                    <a:pt x="118" y="679"/>
                    <a:pt x="117" y="680"/>
                  </a:cubicBezTo>
                  <a:cubicBezTo>
                    <a:pt x="116" y="681"/>
                    <a:pt x="111" y="682"/>
                    <a:pt x="111" y="682"/>
                  </a:cubicBezTo>
                  <a:cubicBezTo>
                    <a:pt x="107" y="682"/>
                    <a:pt x="107" y="682"/>
                    <a:pt x="107" y="682"/>
                  </a:cubicBezTo>
                  <a:cubicBezTo>
                    <a:pt x="110" y="678"/>
                    <a:pt x="110" y="678"/>
                    <a:pt x="110" y="678"/>
                  </a:cubicBezTo>
                  <a:cubicBezTo>
                    <a:pt x="112" y="673"/>
                    <a:pt x="112" y="673"/>
                    <a:pt x="112" y="673"/>
                  </a:cubicBezTo>
                  <a:cubicBezTo>
                    <a:pt x="112" y="673"/>
                    <a:pt x="117" y="664"/>
                    <a:pt x="117" y="662"/>
                  </a:cubicBezTo>
                  <a:cubicBezTo>
                    <a:pt x="118" y="659"/>
                    <a:pt x="119" y="657"/>
                    <a:pt x="120" y="654"/>
                  </a:cubicBezTo>
                  <a:cubicBezTo>
                    <a:pt x="121" y="652"/>
                    <a:pt x="124" y="651"/>
                    <a:pt x="124" y="65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0" y="615"/>
                    <a:pt x="142" y="607"/>
                    <a:pt x="143" y="606"/>
                  </a:cubicBezTo>
                  <a:cubicBezTo>
                    <a:pt x="143" y="604"/>
                    <a:pt x="146" y="598"/>
                    <a:pt x="146" y="596"/>
                  </a:cubicBezTo>
                  <a:cubicBezTo>
                    <a:pt x="146" y="594"/>
                    <a:pt x="149" y="587"/>
                    <a:pt x="149" y="587"/>
                  </a:cubicBezTo>
                  <a:cubicBezTo>
                    <a:pt x="149" y="587"/>
                    <a:pt x="152" y="576"/>
                    <a:pt x="152" y="574"/>
                  </a:cubicBezTo>
                  <a:cubicBezTo>
                    <a:pt x="152" y="572"/>
                    <a:pt x="154" y="571"/>
                    <a:pt x="156" y="570"/>
                  </a:cubicBezTo>
                  <a:cubicBezTo>
                    <a:pt x="157" y="569"/>
                    <a:pt x="160" y="560"/>
                    <a:pt x="160" y="558"/>
                  </a:cubicBezTo>
                  <a:cubicBezTo>
                    <a:pt x="161" y="556"/>
                    <a:pt x="163" y="538"/>
                    <a:pt x="163" y="538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55" y="521"/>
                    <a:pt x="155" y="521"/>
                    <a:pt x="155" y="521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8"/>
                    <a:pt x="142" y="514"/>
                    <a:pt x="141" y="513"/>
                  </a:cubicBezTo>
                  <a:cubicBezTo>
                    <a:pt x="140" y="512"/>
                    <a:pt x="136" y="510"/>
                    <a:pt x="135" y="510"/>
                  </a:cubicBezTo>
                  <a:cubicBezTo>
                    <a:pt x="133" y="509"/>
                    <a:pt x="128" y="508"/>
                    <a:pt x="127" y="508"/>
                  </a:cubicBezTo>
                  <a:cubicBezTo>
                    <a:pt x="126" y="508"/>
                    <a:pt x="122" y="505"/>
                    <a:pt x="119" y="503"/>
                  </a:cubicBezTo>
                  <a:cubicBezTo>
                    <a:pt x="116" y="501"/>
                    <a:pt x="112" y="496"/>
                    <a:pt x="112" y="496"/>
                  </a:cubicBezTo>
                  <a:cubicBezTo>
                    <a:pt x="117" y="488"/>
                    <a:pt x="117" y="488"/>
                    <a:pt x="117" y="488"/>
                  </a:cubicBezTo>
                  <a:cubicBezTo>
                    <a:pt x="117" y="488"/>
                    <a:pt x="118" y="482"/>
                    <a:pt x="118" y="480"/>
                  </a:cubicBezTo>
                  <a:cubicBezTo>
                    <a:pt x="118" y="479"/>
                    <a:pt x="118" y="476"/>
                    <a:pt x="118" y="476"/>
                  </a:cubicBezTo>
                  <a:cubicBezTo>
                    <a:pt x="116" y="472"/>
                    <a:pt x="116" y="472"/>
                    <a:pt x="116" y="472"/>
                  </a:cubicBezTo>
                  <a:cubicBezTo>
                    <a:pt x="113" y="467"/>
                    <a:pt x="113" y="467"/>
                    <a:pt x="113" y="467"/>
                  </a:cubicBezTo>
                  <a:cubicBezTo>
                    <a:pt x="113" y="467"/>
                    <a:pt x="109" y="466"/>
                    <a:pt x="107" y="466"/>
                  </a:cubicBezTo>
                  <a:cubicBezTo>
                    <a:pt x="106" y="467"/>
                    <a:pt x="106" y="464"/>
                    <a:pt x="105" y="462"/>
                  </a:cubicBezTo>
                  <a:cubicBezTo>
                    <a:pt x="105" y="460"/>
                    <a:pt x="103" y="460"/>
                    <a:pt x="101" y="459"/>
                  </a:cubicBezTo>
                  <a:cubicBezTo>
                    <a:pt x="98" y="457"/>
                    <a:pt x="97" y="454"/>
                    <a:pt x="97" y="454"/>
                  </a:cubicBezTo>
                  <a:cubicBezTo>
                    <a:pt x="100" y="448"/>
                    <a:pt x="100" y="448"/>
                    <a:pt x="100" y="448"/>
                  </a:cubicBezTo>
                  <a:cubicBezTo>
                    <a:pt x="100" y="448"/>
                    <a:pt x="99" y="445"/>
                    <a:pt x="98" y="444"/>
                  </a:cubicBezTo>
                  <a:cubicBezTo>
                    <a:pt x="98" y="443"/>
                    <a:pt x="94" y="443"/>
                    <a:pt x="94" y="443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2" y="434"/>
                    <a:pt x="82" y="434"/>
                    <a:pt x="82" y="434"/>
                  </a:cubicBezTo>
                  <a:cubicBezTo>
                    <a:pt x="82" y="434"/>
                    <a:pt x="83" y="427"/>
                    <a:pt x="84" y="426"/>
                  </a:cubicBezTo>
                  <a:cubicBezTo>
                    <a:pt x="85" y="424"/>
                    <a:pt x="84" y="423"/>
                    <a:pt x="84" y="423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6" y="403"/>
                    <a:pt x="76" y="403"/>
                    <a:pt x="76" y="403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3" y="378"/>
                    <a:pt x="73" y="377"/>
                  </a:cubicBezTo>
                  <a:cubicBezTo>
                    <a:pt x="73" y="376"/>
                    <a:pt x="65" y="371"/>
                    <a:pt x="65" y="371"/>
                  </a:cubicBezTo>
                  <a:cubicBezTo>
                    <a:pt x="62" y="364"/>
                    <a:pt x="62" y="364"/>
                    <a:pt x="62" y="364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41" y="337"/>
                    <a:pt x="43" y="329"/>
                    <a:pt x="43" y="328"/>
                  </a:cubicBezTo>
                  <a:cubicBezTo>
                    <a:pt x="43" y="326"/>
                    <a:pt x="46" y="319"/>
                    <a:pt x="46" y="314"/>
                  </a:cubicBezTo>
                  <a:cubicBezTo>
                    <a:pt x="45" y="310"/>
                    <a:pt x="48" y="305"/>
                    <a:pt x="48" y="30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0" y="289"/>
                    <a:pt x="40" y="289"/>
                    <a:pt x="40" y="289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6" y="284"/>
                    <a:pt x="34" y="278"/>
                    <a:pt x="27" y="276"/>
                  </a:cubicBezTo>
                  <a:cubicBezTo>
                    <a:pt x="20" y="275"/>
                    <a:pt x="19" y="276"/>
                    <a:pt x="19" y="276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6" y="230"/>
                    <a:pt x="7" y="229"/>
                    <a:pt x="8" y="229"/>
                  </a:cubicBezTo>
                  <a:cubicBezTo>
                    <a:pt x="8" y="229"/>
                    <a:pt x="8" y="228"/>
                    <a:pt x="8" y="228"/>
                  </a:cubicBezTo>
                  <a:cubicBezTo>
                    <a:pt x="9" y="228"/>
                    <a:pt x="10" y="228"/>
                    <a:pt x="12" y="228"/>
                  </a:cubicBezTo>
                  <a:cubicBezTo>
                    <a:pt x="12" y="228"/>
                    <a:pt x="14" y="219"/>
                    <a:pt x="13" y="216"/>
                  </a:cubicBezTo>
                  <a:cubicBezTo>
                    <a:pt x="12" y="212"/>
                    <a:pt x="17" y="208"/>
                    <a:pt x="17" y="208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194"/>
                    <a:pt x="37" y="191"/>
                    <a:pt x="35" y="187"/>
                  </a:cubicBezTo>
                  <a:cubicBezTo>
                    <a:pt x="34" y="185"/>
                    <a:pt x="33" y="182"/>
                    <a:pt x="32" y="180"/>
                  </a:cubicBezTo>
                  <a:cubicBezTo>
                    <a:pt x="33" y="179"/>
                    <a:pt x="33" y="179"/>
                    <a:pt x="33" y="178"/>
                  </a:cubicBezTo>
                  <a:cubicBezTo>
                    <a:pt x="33" y="178"/>
                    <a:pt x="35" y="175"/>
                    <a:pt x="35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176"/>
                    <a:pt x="43" y="177"/>
                    <a:pt x="44" y="177"/>
                  </a:cubicBezTo>
                  <a:cubicBezTo>
                    <a:pt x="46" y="177"/>
                    <a:pt x="49" y="175"/>
                    <a:pt x="49" y="17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50" y="158"/>
                    <a:pt x="52" y="159"/>
                  </a:cubicBezTo>
                  <a:cubicBezTo>
                    <a:pt x="53" y="159"/>
                    <a:pt x="54" y="161"/>
                    <a:pt x="55" y="161"/>
                  </a:cubicBezTo>
                  <a:cubicBezTo>
                    <a:pt x="56" y="161"/>
                    <a:pt x="59" y="162"/>
                    <a:pt x="59" y="16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66"/>
                    <a:pt x="75" y="168"/>
                    <a:pt x="74" y="169"/>
                  </a:cubicBezTo>
                  <a:cubicBezTo>
                    <a:pt x="74" y="170"/>
                    <a:pt x="73" y="173"/>
                    <a:pt x="73" y="173"/>
                  </a:cubicBezTo>
                  <a:cubicBezTo>
                    <a:pt x="72" y="173"/>
                    <a:pt x="71" y="173"/>
                    <a:pt x="70" y="174"/>
                  </a:cubicBezTo>
                  <a:cubicBezTo>
                    <a:pt x="69" y="174"/>
                    <a:pt x="64" y="174"/>
                    <a:pt x="64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6"/>
                    <a:pt x="59" y="177"/>
                    <a:pt x="60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9"/>
                    <a:pt x="65" y="181"/>
                    <a:pt x="65" y="181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4" y="184"/>
                    <a:pt x="67" y="180"/>
                    <a:pt x="67" y="180"/>
                  </a:cubicBezTo>
                  <a:cubicBezTo>
                    <a:pt x="68" y="180"/>
                    <a:pt x="73" y="180"/>
                    <a:pt x="73" y="180"/>
                  </a:cubicBezTo>
                  <a:cubicBezTo>
                    <a:pt x="73" y="180"/>
                    <a:pt x="77" y="178"/>
                    <a:pt x="78" y="178"/>
                  </a:cubicBezTo>
                  <a:cubicBezTo>
                    <a:pt x="78" y="178"/>
                    <a:pt x="77" y="181"/>
                    <a:pt x="77" y="181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7"/>
                    <a:pt x="88" y="180"/>
                    <a:pt x="88" y="181"/>
                  </a:cubicBezTo>
                  <a:cubicBezTo>
                    <a:pt x="87" y="182"/>
                    <a:pt x="87" y="182"/>
                    <a:pt x="87" y="184"/>
                  </a:cubicBezTo>
                  <a:cubicBezTo>
                    <a:pt x="87" y="185"/>
                    <a:pt x="86" y="186"/>
                    <a:pt x="87" y="187"/>
                  </a:cubicBezTo>
                  <a:cubicBezTo>
                    <a:pt x="87" y="187"/>
                    <a:pt x="87" y="188"/>
                    <a:pt x="88" y="188"/>
                  </a:cubicBezTo>
                  <a:cubicBezTo>
                    <a:pt x="89" y="189"/>
                    <a:pt x="90" y="188"/>
                    <a:pt x="90" y="188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4" y="181"/>
                    <a:pt x="94" y="181"/>
                  </a:cubicBezTo>
                  <a:cubicBezTo>
                    <a:pt x="95" y="181"/>
                    <a:pt x="98" y="179"/>
                    <a:pt x="98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8" y="178"/>
                    <a:pt x="109" y="178"/>
                  </a:cubicBezTo>
                  <a:cubicBezTo>
                    <a:pt x="109" y="179"/>
                    <a:pt x="111" y="179"/>
                    <a:pt x="112" y="179"/>
                  </a:cubicBezTo>
                  <a:cubicBezTo>
                    <a:pt x="114" y="179"/>
                    <a:pt x="115" y="179"/>
                    <a:pt x="117" y="179"/>
                  </a:cubicBezTo>
                  <a:cubicBezTo>
                    <a:pt x="118" y="179"/>
                    <a:pt x="119" y="179"/>
                    <a:pt x="119" y="179"/>
                  </a:cubicBezTo>
                  <a:cubicBezTo>
                    <a:pt x="119" y="179"/>
                    <a:pt x="121" y="177"/>
                    <a:pt x="121" y="177"/>
                  </a:cubicBezTo>
                  <a:cubicBezTo>
                    <a:pt x="121" y="176"/>
                    <a:pt x="121" y="175"/>
                    <a:pt x="121" y="175"/>
                  </a:cubicBezTo>
                  <a:cubicBezTo>
                    <a:pt x="122" y="174"/>
                    <a:pt x="123" y="172"/>
                    <a:pt x="124" y="172"/>
                  </a:cubicBezTo>
                  <a:cubicBezTo>
                    <a:pt x="125" y="172"/>
                    <a:pt x="140" y="174"/>
                    <a:pt x="140" y="174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9" y="184"/>
                    <a:pt x="170" y="184"/>
                  </a:cubicBezTo>
                  <a:cubicBezTo>
                    <a:pt x="171" y="185"/>
                    <a:pt x="184" y="187"/>
                    <a:pt x="184" y="187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6" y="193"/>
                    <a:pt x="196" y="194"/>
                  </a:cubicBezTo>
                  <a:cubicBezTo>
                    <a:pt x="196" y="195"/>
                    <a:pt x="200" y="197"/>
                    <a:pt x="200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9" y="196"/>
                    <a:pt x="209" y="196"/>
                  </a:cubicBezTo>
                  <a:cubicBezTo>
                    <a:pt x="210" y="197"/>
                    <a:pt x="220" y="200"/>
                    <a:pt x="220" y="200"/>
                  </a:cubicBezTo>
                  <a:cubicBezTo>
                    <a:pt x="220" y="200"/>
                    <a:pt x="227" y="202"/>
                    <a:pt x="228" y="202"/>
                  </a:cubicBezTo>
                  <a:cubicBezTo>
                    <a:pt x="229" y="202"/>
                    <a:pt x="233" y="201"/>
                    <a:pt x="233" y="20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2" y="196"/>
                    <a:pt x="234" y="197"/>
                  </a:cubicBezTo>
                  <a:cubicBezTo>
                    <a:pt x="236" y="197"/>
                    <a:pt x="237" y="197"/>
                    <a:pt x="238" y="198"/>
                  </a:cubicBezTo>
                  <a:cubicBezTo>
                    <a:pt x="238" y="199"/>
                    <a:pt x="240" y="199"/>
                    <a:pt x="241" y="200"/>
                  </a:cubicBezTo>
                  <a:cubicBezTo>
                    <a:pt x="242" y="202"/>
                    <a:pt x="246" y="203"/>
                    <a:pt x="246" y="203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3" y="209"/>
                    <a:pt x="253" y="209"/>
                    <a:pt x="253" y="209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5" y="206"/>
                    <a:pt x="256" y="206"/>
                    <a:pt x="256" y="206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60" y="207"/>
                    <a:pt x="260" y="207"/>
                  </a:cubicBezTo>
                  <a:cubicBezTo>
                    <a:pt x="261" y="207"/>
                    <a:pt x="264" y="206"/>
                    <a:pt x="264" y="206"/>
                  </a:cubicBezTo>
                  <a:cubicBezTo>
                    <a:pt x="264" y="207"/>
                    <a:pt x="266" y="209"/>
                    <a:pt x="267" y="209"/>
                  </a:cubicBezTo>
                  <a:cubicBezTo>
                    <a:pt x="267" y="210"/>
                    <a:pt x="269" y="213"/>
                    <a:pt x="269" y="213"/>
                  </a:cubicBezTo>
                  <a:cubicBezTo>
                    <a:pt x="269" y="213"/>
                    <a:pt x="269" y="214"/>
                    <a:pt x="269" y="216"/>
                  </a:cubicBezTo>
                  <a:cubicBezTo>
                    <a:pt x="269" y="217"/>
                    <a:pt x="270" y="218"/>
                    <a:pt x="270" y="218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6" y="270"/>
                    <a:pt x="286" y="271"/>
                  </a:cubicBezTo>
                  <a:cubicBezTo>
                    <a:pt x="286" y="273"/>
                    <a:pt x="281" y="280"/>
                    <a:pt x="281" y="280"/>
                  </a:cubicBezTo>
                  <a:cubicBezTo>
                    <a:pt x="281" y="280"/>
                    <a:pt x="278" y="286"/>
                    <a:pt x="277" y="287"/>
                  </a:cubicBezTo>
                  <a:cubicBezTo>
                    <a:pt x="276" y="289"/>
                    <a:pt x="272" y="297"/>
                    <a:pt x="272" y="297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0" y="309"/>
                    <a:pt x="254" y="312"/>
                    <a:pt x="252" y="313"/>
                  </a:cubicBezTo>
                  <a:cubicBezTo>
                    <a:pt x="251" y="315"/>
                    <a:pt x="241" y="316"/>
                    <a:pt x="241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5" y="320"/>
                    <a:pt x="183" y="320"/>
                  </a:cubicBezTo>
                  <a:cubicBezTo>
                    <a:pt x="182" y="320"/>
                    <a:pt x="176" y="318"/>
                    <a:pt x="176" y="318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63" y="320"/>
                    <a:pt x="163" y="320"/>
                    <a:pt x="161" y="320"/>
                  </a:cubicBezTo>
                  <a:cubicBezTo>
                    <a:pt x="159" y="320"/>
                    <a:pt x="157" y="320"/>
                    <a:pt x="157" y="320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0" y="316"/>
                    <a:pt x="150" y="316"/>
                    <a:pt x="150" y="316"/>
                  </a:cubicBezTo>
                  <a:cubicBezTo>
                    <a:pt x="150" y="316"/>
                    <a:pt x="147" y="317"/>
                    <a:pt x="145" y="317"/>
                  </a:cubicBezTo>
                  <a:cubicBezTo>
                    <a:pt x="142" y="317"/>
                    <a:pt x="139" y="314"/>
                    <a:pt x="138" y="314"/>
                  </a:cubicBezTo>
                  <a:cubicBezTo>
                    <a:pt x="137" y="314"/>
                    <a:pt x="137" y="315"/>
                    <a:pt x="137" y="315"/>
                  </a:cubicBezTo>
                  <a:cubicBezTo>
                    <a:pt x="137" y="318"/>
                    <a:pt x="137" y="318"/>
                    <a:pt x="137" y="318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26" y="316"/>
                    <a:pt x="126" y="316"/>
                    <a:pt x="126" y="316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308"/>
                    <a:pt x="101" y="308"/>
                    <a:pt x="101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09" y="310"/>
                    <a:pt x="113" y="309"/>
                    <a:pt x="113" y="312"/>
                  </a:cubicBezTo>
                  <a:cubicBezTo>
                    <a:pt x="113" y="314"/>
                    <a:pt x="111" y="314"/>
                    <a:pt x="113" y="316"/>
                  </a:cubicBezTo>
                  <a:cubicBezTo>
                    <a:pt x="114" y="318"/>
                    <a:pt x="118" y="320"/>
                    <a:pt x="118" y="320"/>
                  </a:cubicBezTo>
                  <a:cubicBezTo>
                    <a:pt x="118" y="320"/>
                    <a:pt x="120" y="320"/>
                    <a:pt x="121" y="320"/>
                  </a:cubicBezTo>
                  <a:cubicBezTo>
                    <a:pt x="122" y="320"/>
                    <a:pt x="123" y="320"/>
                    <a:pt x="123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5" y="323"/>
                    <a:pt x="124" y="324"/>
                    <a:pt x="126" y="324"/>
                  </a:cubicBezTo>
                  <a:cubicBezTo>
                    <a:pt x="127" y="324"/>
                    <a:pt x="132" y="324"/>
                    <a:pt x="132" y="324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6" y="331"/>
                    <a:pt x="138" y="331"/>
                  </a:cubicBezTo>
                  <a:cubicBezTo>
                    <a:pt x="139" y="332"/>
                    <a:pt x="143" y="331"/>
                    <a:pt x="143" y="331"/>
                  </a:cubicBezTo>
                  <a:cubicBezTo>
                    <a:pt x="143" y="331"/>
                    <a:pt x="142" y="330"/>
                    <a:pt x="144" y="331"/>
                  </a:cubicBezTo>
                  <a:cubicBezTo>
                    <a:pt x="145" y="332"/>
                    <a:pt x="146" y="333"/>
                    <a:pt x="146" y="333"/>
                  </a:cubicBezTo>
                  <a:cubicBezTo>
                    <a:pt x="146" y="333"/>
                    <a:pt x="147" y="335"/>
                    <a:pt x="147" y="336"/>
                  </a:cubicBezTo>
                  <a:cubicBezTo>
                    <a:pt x="147" y="337"/>
                    <a:pt x="148" y="339"/>
                    <a:pt x="148" y="339"/>
                  </a:cubicBezTo>
                  <a:cubicBezTo>
                    <a:pt x="148" y="339"/>
                    <a:pt x="145" y="340"/>
                    <a:pt x="150" y="340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63" y="341"/>
                    <a:pt x="163" y="341"/>
                    <a:pt x="163" y="341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7" y="348"/>
                    <a:pt x="177" y="348"/>
                    <a:pt x="177" y="348"/>
                  </a:cubicBezTo>
                  <a:cubicBezTo>
                    <a:pt x="177" y="348"/>
                    <a:pt x="176" y="351"/>
                    <a:pt x="178" y="351"/>
                  </a:cubicBezTo>
                  <a:cubicBezTo>
                    <a:pt x="179" y="351"/>
                    <a:pt x="183" y="351"/>
                    <a:pt x="183" y="351"/>
                  </a:cubicBezTo>
                  <a:cubicBezTo>
                    <a:pt x="186" y="359"/>
                    <a:pt x="186" y="359"/>
                    <a:pt x="186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81"/>
                    <a:pt x="182" y="381"/>
                  </a:cubicBezTo>
                  <a:cubicBezTo>
                    <a:pt x="182" y="382"/>
                    <a:pt x="184" y="382"/>
                    <a:pt x="184" y="382"/>
                  </a:cubicBezTo>
                  <a:cubicBezTo>
                    <a:pt x="184" y="382"/>
                    <a:pt x="186" y="384"/>
                    <a:pt x="186" y="385"/>
                  </a:cubicBezTo>
                  <a:cubicBezTo>
                    <a:pt x="186" y="386"/>
                    <a:pt x="189" y="387"/>
                    <a:pt x="189" y="388"/>
                  </a:cubicBezTo>
                  <a:cubicBezTo>
                    <a:pt x="190" y="389"/>
                    <a:pt x="193" y="392"/>
                    <a:pt x="193" y="392"/>
                  </a:cubicBezTo>
                  <a:cubicBezTo>
                    <a:pt x="194" y="394"/>
                    <a:pt x="194" y="394"/>
                    <a:pt x="194" y="394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396"/>
                    <a:pt x="198" y="396"/>
                    <a:pt x="198" y="397"/>
                  </a:cubicBezTo>
                  <a:cubicBezTo>
                    <a:pt x="198" y="399"/>
                    <a:pt x="200" y="401"/>
                    <a:pt x="200" y="401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204" y="404"/>
                    <a:pt x="204" y="403"/>
                    <a:pt x="204" y="405"/>
                  </a:cubicBezTo>
                  <a:cubicBezTo>
                    <a:pt x="204" y="407"/>
                    <a:pt x="204" y="410"/>
                    <a:pt x="204" y="410"/>
                  </a:cubicBezTo>
                  <a:cubicBezTo>
                    <a:pt x="208" y="410"/>
                    <a:pt x="208" y="410"/>
                    <a:pt x="208" y="41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07" y="414"/>
                    <a:pt x="205" y="414"/>
                    <a:pt x="207" y="417"/>
                  </a:cubicBezTo>
                  <a:cubicBezTo>
                    <a:pt x="209" y="419"/>
                    <a:pt x="209" y="421"/>
                    <a:pt x="209" y="421"/>
                  </a:cubicBezTo>
                  <a:cubicBezTo>
                    <a:pt x="216" y="426"/>
                    <a:pt x="216" y="426"/>
                    <a:pt x="216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6" y="421"/>
                    <a:pt x="229" y="421"/>
                    <a:pt x="232" y="422"/>
                  </a:cubicBezTo>
                  <a:cubicBezTo>
                    <a:pt x="234" y="423"/>
                    <a:pt x="238" y="422"/>
                    <a:pt x="238" y="422"/>
                  </a:cubicBezTo>
                  <a:cubicBezTo>
                    <a:pt x="238" y="422"/>
                    <a:pt x="238" y="422"/>
                    <a:pt x="238" y="424"/>
                  </a:cubicBezTo>
                  <a:cubicBezTo>
                    <a:pt x="239" y="426"/>
                    <a:pt x="241" y="425"/>
                    <a:pt x="241" y="425"/>
                  </a:cubicBezTo>
                  <a:cubicBezTo>
                    <a:pt x="241" y="425"/>
                    <a:pt x="244" y="425"/>
                    <a:pt x="244" y="426"/>
                  </a:cubicBezTo>
                  <a:cubicBezTo>
                    <a:pt x="244" y="427"/>
                    <a:pt x="246" y="428"/>
                    <a:pt x="247" y="430"/>
                  </a:cubicBezTo>
                  <a:cubicBezTo>
                    <a:pt x="248" y="432"/>
                    <a:pt x="248" y="431"/>
                    <a:pt x="249" y="432"/>
                  </a:cubicBezTo>
                  <a:cubicBezTo>
                    <a:pt x="249" y="433"/>
                    <a:pt x="245" y="434"/>
                    <a:pt x="250" y="434"/>
                  </a:cubicBezTo>
                  <a:cubicBezTo>
                    <a:pt x="254" y="435"/>
                    <a:pt x="264" y="436"/>
                    <a:pt x="264" y="436"/>
                  </a:cubicBezTo>
                  <a:cubicBezTo>
                    <a:pt x="264" y="436"/>
                    <a:pt x="270" y="434"/>
                    <a:pt x="273" y="434"/>
                  </a:cubicBezTo>
                  <a:cubicBezTo>
                    <a:pt x="276" y="434"/>
                    <a:pt x="276" y="435"/>
                    <a:pt x="276" y="435"/>
                  </a:cubicBezTo>
                  <a:cubicBezTo>
                    <a:pt x="279" y="435"/>
                    <a:pt x="279" y="435"/>
                    <a:pt x="279" y="435"/>
                  </a:cubicBezTo>
                  <a:cubicBezTo>
                    <a:pt x="279" y="435"/>
                    <a:pt x="281" y="434"/>
                    <a:pt x="281" y="433"/>
                  </a:cubicBezTo>
                  <a:cubicBezTo>
                    <a:pt x="281" y="432"/>
                    <a:pt x="282" y="429"/>
                    <a:pt x="282" y="429"/>
                  </a:cubicBezTo>
                  <a:cubicBezTo>
                    <a:pt x="282" y="429"/>
                    <a:pt x="281" y="427"/>
                    <a:pt x="283" y="427"/>
                  </a:cubicBezTo>
                  <a:cubicBezTo>
                    <a:pt x="285" y="427"/>
                    <a:pt x="286" y="426"/>
                    <a:pt x="286" y="426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88" y="416"/>
                    <a:pt x="288" y="413"/>
                    <a:pt x="287" y="412"/>
                  </a:cubicBezTo>
                  <a:cubicBezTo>
                    <a:pt x="285" y="411"/>
                    <a:pt x="282" y="408"/>
                    <a:pt x="282" y="408"/>
                  </a:cubicBezTo>
                  <a:cubicBezTo>
                    <a:pt x="281" y="405"/>
                    <a:pt x="281" y="405"/>
                    <a:pt x="281" y="405"/>
                  </a:cubicBezTo>
                  <a:cubicBezTo>
                    <a:pt x="277" y="402"/>
                    <a:pt x="277" y="402"/>
                    <a:pt x="277" y="402"/>
                  </a:cubicBezTo>
                  <a:cubicBezTo>
                    <a:pt x="277" y="402"/>
                    <a:pt x="276" y="400"/>
                    <a:pt x="275" y="400"/>
                  </a:cubicBezTo>
                  <a:cubicBezTo>
                    <a:pt x="274" y="401"/>
                    <a:pt x="275" y="401"/>
                    <a:pt x="273" y="404"/>
                  </a:cubicBezTo>
                  <a:cubicBezTo>
                    <a:pt x="271" y="406"/>
                    <a:pt x="268" y="407"/>
                    <a:pt x="268" y="407"/>
                  </a:cubicBezTo>
                  <a:cubicBezTo>
                    <a:pt x="262" y="409"/>
                    <a:pt x="262" y="409"/>
                    <a:pt x="262" y="409"/>
                  </a:cubicBezTo>
                  <a:cubicBezTo>
                    <a:pt x="262" y="409"/>
                    <a:pt x="258" y="407"/>
                    <a:pt x="257" y="405"/>
                  </a:cubicBezTo>
                  <a:cubicBezTo>
                    <a:pt x="256" y="404"/>
                    <a:pt x="249" y="398"/>
                    <a:pt x="249" y="398"/>
                  </a:cubicBezTo>
                  <a:cubicBezTo>
                    <a:pt x="249" y="398"/>
                    <a:pt x="245" y="395"/>
                    <a:pt x="244" y="395"/>
                  </a:cubicBezTo>
                  <a:cubicBezTo>
                    <a:pt x="242" y="395"/>
                    <a:pt x="240" y="395"/>
                    <a:pt x="240" y="395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36" y="389"/>
                    <a:pt x="236" y="389"/>
                    <a:pt x="236" y="389"/>
                  </a:cubicBezTo>
                  <a:cubicBezTo>
                    <a:pt x="236" y="389"/>
                    <a:pt x="233" y="386"/>
                    <a:pt x="235" y="386"/>
                  </a:cubicBezTo>
                  <a:cubicBezTo>
                    <a:pt x="238" y="386"/>
                    <a:pt x="239" y="383"/>
                    <a:pt x="239" y="383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8" y="373"/>
                    <a:pt x="237" y="368"/>
                    <a:pt x="238" y="367"/>
                  </a:cubicBezTo>
                  <a:cubicBezTo>
                    <a:pt x="240" y="367"/>
                    <a:pt x="246" y="366"/>
                    <a:pt x="246" y="366"/>
                  </a:cubicBezTo>
                  <a:cubicBezTo>
                    <a:pt x="246" y="366"/>
                    <a:pt x="249" y="367"/>
                    <a:pt x="252" y="368"/>
                  </a:cubicBezTo>
                  <a:cubicBezTo>
                    <a:pt x="254" y="368"/>
                    <a:pt x="256" y="369"/>
                    <a:pt x="256" y="369"/>
                  </a:cubicBezTo>
                  <a:cubicBezTo>
                    <a:pt x="256" y="369"/>
                    <a:pt x="262" y="372"/>
                    <a:pt x="263" y="373"/>
                  </a:cubicBezTo>
                  <a:cubicBezTo>
                    <a:pt x="263" y="374"/>
                    <a:pt x="265" y="375"/>
                    <a:pt x="267" y="376"/>
                  </a:cubicBezTo>
                  <a:cubicBezTo>
                    <a:pt x="270" y="378"/>
                    <a:pt x="276" y="376"/>
                    <a:pt x="276" y="376"/>
                  </a:cubicBezTo>
                  <a:cubicBezTo>
                    <a:pt x="276" y="376"/>
                    <a:pt x="279" y="375"/>
                    <a:pt x="281" y="375"/>
                  </a:cubicBezTo>
                  <a:cubicBezTo>
                    <a:pt x="282" y="375"/>
                    <a:pt x="291" y="375"/>
                    <a:pt x="291" y="375"/>
                  </a:cubicBezTo>
                  <a:cubicBezTo>
                    <a:pt x="291" y="375"/>
                    <a:pt x="295" y="375"/>
                    <a:pt x="296" y="375"/>
                  </a:cubicBezTo>
                  <a:cubicBezTo>
                    <a:pt x="297" y="375"/>
                    <a:pt x="301" y="375"/>
                    <a:pt x="301" y="375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5" y="374"/>
                    <a:pt x="315" y="369"/>
                    <a:pt x="317" y="369"/>
                  </a:cubicBezTo>
                  <a:cubicBezTo>
                    <a:pt x="318" y="369"/>
                    <a:pt x="320" y="369"/>
                    <a:pt x="322" y="369"/>
                  </a:cubicBezTo>
                  <a:cubicBezTo>
                    <a:pt x="324" y="370"/>
                    <a:pt x="330" y="368"/>
                    <a:pt x="330" y="368"/>
                  </a:cubicBezTo>
                  <a:cubicBezTo>
                    <a:pt x="324" y="360"/>
                    <a:pt x="324" y="360"/>
                    <a:pt x="324" y="360"/>
                  </a:cubicBezTo>
                  <a:cubicBezTo>
                    <a:pt x="324" y="360"/>
                    <a:pt x="324" y="360"/>
                    <a:pt x="322" y="356"/>
                  </a:cubicBezTo>
                  <a:cubicBezTo>
                    <a:pt x="321" y="352"/>
                    <a:pt x="318" y="348"/>
                    <a:pt x="318" y="348"/>
                  </a:cubicBezTo>
                  <a:cubicBezTo>
                    <a:pt x="318" y="348"/>
                    <a:pt x="314" y="347"/>
                    <a:pt x="311" y="346"/>
                  </a:cubicBezTo>
                  <a:cubicBezTo>
                    <a:pt x="308" y="345"/>
                    <a:pt x="310" y="346"/>
                    <a:pt x="308" y="344"/>
                  </a:cubicBezTo>
                  <a:cubicBezTo>
                    <a:pt x="306" y="343"/>
                    <a:pt x="297" y="338"/>
                    <a:pt x="297" y="338"/>
                  </a:cubicBezTo>
                  <a:cubicBezTo>
                    <a:pt x="297" y="338"/>
                    <a:pt x="293" y="337"/>
                    <a:pt x="292" y="335"/>
                  </a:cubicBezTo>
                  <a:cubicBezTo>
                    <a:pt x="291" y="332"/>
                    <a:pt x="292" y="323"/>
                    <a:pt x="292" y="323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300" y="299"/>
                    <a:pt x="300" y="299"/>
                    <a:pt x="300" y="299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5" y="269"/>
                    <a:pt x="315" y="269"/>
                    <a:pt x="315" y="26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5" y="253"/>
                    <a:pt x="315" y="253"/>
                    <a:pt x="315" y="253"/>
                  </a:cubicBezTo>
                  <a:cubicBezTo>
                    <a:pt x="328" y="253"/>
                    <a:pt x="328" y="253"/>
                    <a:pt x="328" y="253"/>
                  </a:cubicBezTo>
                  <a:cubicBezTo>
                    <a:pt x="328" y="256"/>
                    <a:pt x="328" y="256"/>
                    <a:pt x="328" y="256"/>
                  </a:cubicBezTo>
                  <a:cubicBezTo>
                    <a:pt x="328" y="256"/>
                    <a:pt x="330" y="252"/>
                    <a:pt x="331" y="252"/>
                  </a:cubicBezTo>
                  <a:cubicBezTo>
                    <a:pt x="332" y="252"/>
                    <a:pt x="340" y="247"/>
                    <a:pt x="340" y="247"/>
                  </a:cubicBezTo>
                  <a:cubicBezTo>
                    <a:pt x="343" y="249"/>
                    <a:pt x="343" y="249"/>
                    <a:pt x="343" y="249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1"/>
                    <a:pt x="354" y="252"/>
                    <a:pt x="353" y="254"/>
                  </a:cubicBezTo>
                  <a:cubicBezTo>
                    <a:pt x="352" y="256"/>
                    <a:pt x="352" y="256"/>
                    <a:pt x="353" y="256"/>
                  </a:cubicBezTo>
                  <a:cubicBezTo>
                    <a:pt x="354" y="256"/>
                    <a:pt x="358" y="253"/>
                    <a:pt x="358" y="253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59" y="249"/>
                    <a:pt x="358" y="244"/>
                    <a:pt x="358" y="242"/>
                  </a:cubicBezTo>
                  <a:cubicBezTo>
                    <a:pt x="358" y="240"/>
                    <a:pt x="357" y="232"/>
                    <a:pt x="357" y="232"/>
                  </a:cubicBezTo>
                  <a:cubicBezTo>
                    <a:pt x="356" y="226"/>
                    <a:pt x="356" y="226"/>
                    <a:pt x="356" y="22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328" y="205"/>
                    <a:pt x="328" y="205"/>
                    <a:pt x="328" y="205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5" y="200"/>
                    <a:pt x="324" y="193"/>
                    <a:pt x="324" y="192"/>
                  </a:cubicBezTo>
                  <a:cubicBezTo>
                    <a:pt x="324" y="191"/>
                    <a:pt x="322" y="184"/>
                    <a:pt x="322" y="184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8" y="168"/>
                    <a:pt x="316" y="163"/>
                    <a:pt x="315" y="161"/>
                  </a:cubicBezTo>
                  <a:cubicBezTo>
                    <a:pt x="314" y="159"/>
                    <a:pt x="312" y="155"/>
                    <a:pt x="312" y="155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9" y="135"/>
                    <a:pt x="291" y="135"/>
                  </a:cubicBezTo>
                  <a:cubicBezTo>
                    <a:pt x="294" y="135"/>
                    <a:pt x="296" y="135"/>
                    <a:pt x="298" y="135"/>
                  </a:cubicBezTo>
                  <a:cubicBezTo>
                    <a:pt x="300" y="135"/>
                    <a:pt x="303" y="135"/>
                    <a:pt x="303" y="135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5"/>
                    <a:pt x="338" y="126"/>
                  </a:cubicBezTo>
                  <a:cubicBezTo>
                    <a:pt x="340" y="127"/>
                    <a:pt x="341" y="127"/>
                    <a:pt x="342" y="128"/>
                  </a:cubicBezTo>
                  <a:cubicBezTo>
                    <a:pt x="344" y="128"/>
                    <a:pt x="350" y="129"/>
                    <a:pt x="350" y="129"/>
                  </a:cubicBezTo>
                  <a:cubicBezTo>
                    <a:pt x="354" y="131"/>
                    <a:pt x="354" y="131"/>
                    <a:pt x="354" y="131"/>
                  </a:cubicBezTo>
                  <a:cubicBezTo>
                    <a:pt x="358" y="137"/>
                    <a:pt x="358" y="137"/>
                    <a:pt x="358" y="137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5" y="141"/>
                    <a:pt x="366" y="144"/>
                    <a:pt x="365" y="145"/>
                  </a:cubicBezTo>
                  <a:cubicBezTo>
                    <a:pt x="364" y="146"/>
                    <a:pt x="365" y="149"/>
                    <a:pt x="361" y="151"/>
                  </a:cubicBezTo>
                  <a:cubicBezTo>
                    <a:pt x="357" y="153"/>
                    <a:pt x="352" y="157"/>
                    <a:pt x="351" y="157"/>
                  </a:cubicBezTo>
                  <a:cubicBezTo>
                    <a:pt x="350" y="158"/>
                    <a:pt x="347" y="162"/>
                    <a:pt x="347" y="162"/>
                  </a:cubicBezTo>
                  <a:cubicBezTo>
                    <a:pt x="345" y="166"/>
                    <a:pt x="345" y="166"/>
                    <a:pt x="345" y="166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46" y="169"/>
                    <a:pt x="346" y="170"/>
                    <a:pt x="346" y="171"/>
                  </a:cubicBezTo>
                  <a:cubicBezTo>
                    <a:pt x="345" y="173"/>
                    <a:pt x="344" y="176"/>
                    <a:pt x="344" y="176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45" y="181"/>
                    <a:pt x="346" y="183"/>
                    <a:pt x="347" y="185"/>
                  </a:cubicBezTo>
                  <a:cubicBezTo>
                    <a:pt x="347" y="186"/>
                    <a:pt x="356" y="188"/>
                    <a:pt x="356" y="188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72" y="196"/>
                    <a:pt x="372" y="196"/>
                    <a:pt x="372" y="196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397" y="190"/>
                    <a:pt x="400" y="186"/>
                    <a:pt x="401" y="185"/>
                  </a:cubicBezTo>
                  <a:cubicBezTo>
                    <a:pt x="402" y="184"/>
                    <a:pt x="405" y="181"/>
                    <a:pt x="405" y="181"/>
                  </a:cubicBezTo>
                  <a:cubicBezTo>
                    <a:pt x="405" y="181"/>
                    <a:pt x="407" y="179"/>
                    <a:pt x="407" y="178"/>
                  </a:cubicBezTo>
                  <a:cubicBezTo>
                    <a:pt x="407" y="177"/>
                    <a:pt x="406" y="169"/>
                    <a:pt x="406" y="169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401" y="156"/>
                    <a:pt x="401" y="156"/>
                    <a:pt x="401" y="156"/>
                  </a:cubicBezTo>
                  <a:cubicBezTo>
                    <a:pt x="401" y="156"/>
                    <a:pt x="399" y="153"/>
                    <a:pt x="399" y="151"/>
                  </a:cubicBezTo>
                  <a:cubicBezTo>
                    <a:pt x="399" y="150"/>
                    <a:pt x="398" y="146"/>
                    <a:pt x="398" y="146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403" y="129"/>
                    <a:pt x="403" y="129"/>
                    <a:pt x="403" y="129"/>
                  </a:cubicBezTo>
                  <a:cubicBezTo>
                    <a:pt x="405" y="125"/>
                    <a:pt x="405" y="125"/>
                    <a:pt x="405" y="125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404" y="116"/>
                    <a:pt x="404" y="116"/>
                    <a:pt x="404" y="116"/>
                  </a:cubicBezTo>
                  <a:cubicBezTo>
                    <a:pt x="408" y="114"/>
                    <a:pt x="408" y="114"/>
                    <a:pt x="408" y="114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84"/>
                    <a:pt x="422" y="76"/>
                    <a:pt x="422" y="75"/>
                  </a:cubicBezTo>
                  <a:cubicBezTo>
                    <a:pt x="422" y="74"/>
                    <a:pt x="425" y="72"/>
                    <a:pt x="425" y="7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9" y="49"/>
                    <a:pt x="439" y="49"/>
                    <a:pt x="439" y="49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3" y="51"/>
                    <a:pt x="445" y="53"/>
                    <a:pt x="445" y="55"/>
                  </a:cubicBezTo>
                  <a:cubicBezTo>
                    <a:pt x="445" y="57"/>
                    <a:pt x="444" y="58"/>
                    <a:pt x="445" y="58"/>
                  </a:cubicBezTo>
                  <a:cubicBezTo>
                    <a:pt x="447" y="58"/>
                    <a:pt x="446" y="58"/>
                    <a:pt x="447" y="57"/>
                  </a:cubicBezTo>
                  <a:cubicBezTo>
                    <a:pt x="449" y="55"/>
                    <a:pt x="450" y="51"/>
                    <a:pt x="450" y="50"/>
                  </a:cubicBezTo>
                  <a:cubicBezTo>
                    <a:pt x="450" y="49"/>
                    <a:pt x="452" y="49"/>
                    <a:pt x="450" y="48"/>
                  </a:cubicBezTo>
                  <a:cubicBezTo>
                    <a:pt x="447" y="47"/>
                    <a:pt x="443" y="45"/>
                    <a:pt x="443" y="45"/>
                  </a:cubicBezTo>
                  <a:cubicBezTo>
                    <a:pt x="443" y="45"/>
                    <a:pt x="439" y="44"/>
                    <a:pt x="439" y="43"/>
                  </a:cubicBezTo>
                  <a:cubicBezTo>
                    <a:pt x="440" y="42"/>
                    <a:pt x="443" y="33"/>
                    <a:pt x="443" y="33"/>
                  </a:cubicBezTo>
                  <a:cubicBezTo>
                    <a:pt x="447" y="23"/>
                    <a:pt x="447" y="23"/>
                    <a:pt x="447" y="23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53" y="8"/>
                    <a:pt x="455" y="2"/>
                    <a:pt x="460" y="0"/>
                  </a:cubicBezTo>
                  <a:cubicBezTo>
                    <a:pt x="1479" y="0"/>
                    <a:pt x="1479" y="0"/>
                    <a:pt x="1479" y="0"/>
                  </a:cubicBezTo>
                  <a:cubicBezTo>
                    <a:pt x="1479" y="736"/>
                    <a:pt x="1479" y="736"/>
                    <a:pt x="1479" y="736"/>
                  </a:cubicBezTo>
                  <a:cubicBezTo>
                    <a:pt x="1465" y="741"/>
                    <a:pt x="1465" y="741"/>
                    <a:pt x="1465" y="741"/>
                  </a:cubicBezTo>
                  <a:cubicBezTo>
                    <a:pt x="1463" y="741"/>
                    <a:pt x="1435" y="737"/>
                    <a:pt x="1436" y="746"/>
                  </a:cubicBezTo>
                  <a:cubicBezTo>
                    <a:pt x="1437" y="751"/>
                    <a:pt x="1442" y="752"/>
                    <a:pt x="1442" y="752"/>
                  </a:cubicBezTo>
                  <a:cubicBezTo>
                    <a:pt x="1455" y="764"/>
                    <a:pt x="1455" y="764"/>
                    <a:pt x="1455" y="764"/>
                  </a:cubicBezTo>
                  <a:cubicBezTo>
                    <a:pt x="1454" y="771"/>
                    <a:pt x="1454" y="771"/>
                    <a:pt x="1454" y="771"/>
                  </a:cubicBezTo>
                  <a:cubicBezTo>
                    <a:pt x="1462" y="773"/>
                    <a:pt x="1462" y="773"/>
                    <a:pt x="1462" y="773"/>
                  </a:cubicBezTo>
                  <a:cubicBezTo>
                    <a:pt x="1479" y="773"/>
                    <a:pt x="1479" y="773"/>
                    <a:pt x="1479" y="773"/>
                  </a:cubicBezTo>
                  <a:cubicBezTo>
                    <a:pt x="1479" y="785"/>
                    <a:pt x="1479" y="785"/>
                    <a:pt x="1479" y="785"/>
                  </a:cubicBezTo>
                  <a:cubicBezTo>
                    <a:pt x="1469" y="786"/>
                    <a:pt x="1458" y="788"/>
                    <a:pt x="1456" y="789"/>
                  </a:cubicBezTo>
                  <a:cubicBezTo>
                    <a:pt x="1445" y="801"/>
                    <a:pt x="1445" y="801"/>
                    <a:pt x="1445" y="801"/>
                  </a:cubicBezTo>
                  <a:cubicBezTo>
                    <a:pt x="1458" y="818"/>
                    <a:pt x="1458" y="818"/>
                    <a:pt x="1458" y="818"/>
                  </a:cubicBezTo>
                  <a:cubicBezTo>
                    <a:pt x="1457" y="829"/>
                    <a:pt x="1457" y="829"/>
                    <a:pt x="1457" y="829"/>
                  </a:cubicBezTo>
                  <a:cubicBezTo>
                    <a:pt x="1446" y="837"/>
                    <a:pt x="1446" y="837"/>
                    <a:pt x="1446" y="837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9" y="852"/>
                    <a:pt x="1479" y="852"/>
                    <a:pt x="1479" y="852"/>
                  </a:cubicBezTo>
                  <a:cubicBezTo>
                    <a:pt x="1479" y="899"/>
                    <a:pt x="1479" y="899"/>
                    <a:pt x="1479" y="899"/>
                  </a:cubicBezTo>
                  <a:cubicBezTo>
                    <a:pt x="1476" y="899"/>
                    <a:pt x="1472" y="900"/>
                    <a:pt x="1467" y="900"/>
                  </a:cubicBezTo>
                  <a:cubicBezTo>
                    <a:pt x="1460" y="912"/>
                    <a:pt x="1460" y="912"/>
                    <a:pt x="1460" y="912"/>
                  </a:cubicBezTo>
                  <a:cubicBezTo>
                    <a:pt x="1409" y="903"/>
                    <a:pt x="1409" y="903"/>
                    <a:pt x="1409" y="903"/>
                  </a:cubicBezTo>
                  <a:cubicBezTo>
                    <a:pt x="1392" y="893"/>
                    <a:pt x="1392" y="893"/>
                    <a:pt x="1392" y="893"/>
                  </a:cubicBezTo>
                  <a:cubicBezTo>
                    <a:pt x="1379" y="902"/>
                    <a:pt x="1382" y="898"/>
                    <a:pt x="1371" y="910"/>
                  </a:cubicBezTo>
                  <a:cubicBezTo>
                    <a:pt x="1341" y="902"/>
                    <a:pt x="1341" y="902"/>
                    <a:pt x="1341" y="902"/>
                  </a:cubicBezTo>
                  <a:cubicBezTo>
                    <a:pt x="1322" y="911"/>
                    <a:pt x="1322" y="911"/>
                    <a:pt x="1322" y="911"/>
                  </a:cubicBezTo>
                  <a:cubicBezTo>
                    <a:pt x="1300" y="933"/>
                    <a:pt x="1300" y="933"/>
                    <a:pt x="1300" y="933"/>
                  </a:cubicBezTo>
                  <a:cubicBezTo>
                    <a:pt x="1263" y="931"/>
                    <a:pt x="1263" y="931"/>
                    <a:pt x="1263" y="931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3" y="930"/>
                    <a:pt x="1253" y="930"/>
                    <a:pt x="1253" y="930"/>
                  </a:cubicBezTo>
                  <a:cubicBezTo>
                    <a:pt x="1261" y="940"/>
                    <a:pt x="1261" y="940"/>
                    <a:pt x="1261" y="940"/>
                  </a:cubicBezTo>
                  <a:cubicBezTo>
                    <a:pt x="1247" y="947"/>
                    <a:pt x="1247" y="947"/>
                    <a:pt x="1247" y="947"/>
                  </a:cubicBezTo>
                  <a:cubicBezTo>
                    <a:pt x="1242" y="933"/>
                    <a:pt x="1242" y="933"/>
                    <a:pt x="1242" y="933"/>
                  </a:cubicBezTo>
                  <a:cubicBezTo>
                    <a:pt x="1230" y="918"/>
                    <a:pt x="1230" y="918"/>
                    <a:pt x="1230" y="918"/>
                  </a:cubicBezTo>
                  <a:cubicBezTo>
                    <a:pt x="1212" y="914"/>
                    <a:pt x="1212" y="914"/>
                    <a:pt x="1212" y="914"/>
                  </a:cubicBezTo>
                  <a:cubicBezTo>
                    <a:pt x="1202" y="907"/>
                    <a:pt x="1202" y="907"/>
                    <a:pt x="1202" y="907"/>
                  </a:cubicBezTo>
                  <a:cubicBezTo>
                    <a:pt x="1200" y="906"/>
                    <a:pt x="1163" y="910"/>
                    <a:pt x="1156" y="911"/>
                  </a:cubicBezTo>
                  <a:cubicBezTo>
                    <a:pt x="1147" y="905"/>
                    <a:pt x="1146" y="905"/>
                    <a:pt x="1136" y="900"/>
                  </a:cubicBezTo>
                  <a:cubicBezTo>
                    <a:pt x="1126" y="908"/>
                    <a:pt x="1126" y="908"/>
                    <a:pt x="1126" y="908"/>
                  </a:cubicBezTo>
                  <a:cubicBezTo>
                    <a:pt x="1126" y="908"/>
                    <a:pt x="1121" y="917"/>
                    <a:pt x="1113" y="917"/>
                  </a:cubicBezTo>
                  <a:cubicBezTo>
                    <a:pt x="1104" y="917"/>
                    <a:pt x="1105" y="905"/>
                    <a:pt x="1105" y="905"/>
                  </a:cubicBezTo>
                  <a:cubicBezTo>
                    <a:pt x="1092" y="907"/>
                    <a:pt x="1092" y="907"/>
                    <a:pt x="1092" y="907"/>
                  </a:cubicBezTo>
                  <a:cubicBezTo>
                    <a:pt x="1075" y="931"/>
                    <a:pt x="1075" y="931"/>
                    <a:pt x="1075" y="931"/>
                  </a:cubicBezTo>
                  <a:cubicBezTo>
                    <a:pt x="1054" y="949"/>
                    <a:pt x="1054" y="949"/>
                    <a:pt x="1054" y="949"/>
                  </a:cubicBezTo>
                  <a:cubicBezTo>
                    <a:pt x="1042" y="967"/>
                    <a:pt x="1042" y="967"/>
                    <a:pt x="1042" y="967"/>
                  </a:cubicBezTo>
                  <a:cubicBezTo>
                    <a:pt x="1019" y="976"/>
                    <a:pt x="1019" y="976"/>
                    <a:pt x="1019" y="976"/>
                  </a:cubicBezTo>
                  <a:cubicBezTo>
                    <a:pt x="1020" y="984"/>
                    <a:pt x="1020" y="984"/>
                    <a:pt x="1020" y="984"/>
                  </a:cubicBezTo>
                  <a:cubicBezTo>
                    <a:pt x="1043" y="1004"/>
                    <a:pt x="1043" y="1004"/>
                    <a:pt x="1043" y="1004"/>
                  </a:cubicBezTo>
                  <a:cubicBezTo>
                    <a:pt x="1027" y="1015"/>
                    <a:pt x="1027" y="1015"/>
                    <a:pt x="1027" y="1015"/>
                  </a:cubicBezTo>
                  <a:cubicBezTo>
                    <a:pt x="1003" y="990"/>
                    <a:pt x="1012" y="1009"/>
                    <a:pt x="982" y="986"/>
                  </a:cubicBezTo>
                  <a:cubicBezTo>
                    <a:pt x="977" y="1004"/>
                    <a:pt x="976" y="999"/>
                    <a:pt x="979" y="1014"/>
                  </a:cubicBezTo>
                  <a:cubicBezTo>
                    <a:pt x="966" y="1023"/>
                    <a:pt x="966" y="1023"/>
                    <a:pt x="966" y="1023"/>
                  </a:cubicBezTo>
                  <a:cubicBezTo>
                    <a:pt x="973" y="1050"/>
                    <a:pt x="968" y="1041"/>
                    <a:pt x="985" y="1059"/>
                  </a:cubicBezTo>
                  <a:cubicBezTo>
                    <a:pt x="975" y="1080"/>
                    <a:pt x="977" y="1071"/>
                    <a:pt x="978" y="1096"/>
                  </a:cubicBezTo>
                  <a:cubicBezTo>
                    <a:pt x="1001" y="1103"/>
                    <a:pt x="1001" y="1103"/>
                    <a:pt x="1001" y="1103"/>
                  </a:cubicBezTo>
                  <a:cubicBezTo>
                    <a:pt x="1007" y="1117"/>
                    <a:pt x="1007" y="1117"/>
                    <a:pt x="1007" y="1117"/>
                  </a:cubicBezTo>
                  <a:cubicBezTo>
                    <a:pt x="1022" y="1124"/>
                    <a:pt x="1022" y="1124"/>
                    <a:pt x="1022" y="1124"/>
                  </a:cubicBezTo>
                  <a:cubicBezTo>
                    <a:pt x="1037" y="1114"/>
                    <a:pt x="1037" y="1114"/>
                    <a:pt x="1037" y="1114"/>
                  </a:cubicBezTo>
                  <a:cubicBezTo>
                    <a:pt x="1059" y="1125"/>
                    <a:pt x="1059" y="1125"/>
                    <a:pt x="1059" y="1125"/>
                  </a:cubicBezTo>
                  <a:cubicBezTo>
                    <a:pt x="1088" y="1147"/>
                    <a:pt x="1088" y="1147"/>
                    <a:pt x="1088" y="1147"/>
                  </a:cubicBezTo>
                  <a:cubicBezTo>
                    <a:pt x="1105" y="1168"/>
                    <a:pt x="1105" y="1168"/>
                    <a:pt x="1105" y="1168"/>
                  </a:cubicBezTo>
                  <a:cubicBezTo>
                    <a:pt x="1095" y="1160"/>
                    <a:pt x="1095" y="1160"/>
                    <a:pt x="1095" y="1160"/>
                  </a:cubicBezTo>
                  <a:cubicBezTo>
                    <a:pt x="1089" y="1163"/>
                    <a:pt x="1089" y="1163"/>
                    <a:pt x="1089" y="1163"/>
                  </a:cubicBezTo>
                  <a:cubicBezTo>
                    <a:pt x="1093" y="1170"/>
                    <a:pt x="1093" y="1170"/>
                    <a:pt x="1093" y="1170"/>
                  </a:cubicBezTo>
                  <a:cubicBezTo>
                    <a:pt x="1114" y="1176"/>
                    <a:pt x="1114" y="1176"/>
                    <a:pt x="1114" y="1176"/>
                  </a:cubicBezTo>
                  <a:cubicBezTo>
                    <a:pt x="1113" y="1192"/>
                    <a:pt x="1113" y="1192"/>
                    <a:pt x="1113" y="1192"/>
                  </a:cubicBezTo>
                  <a:cubicBezTo>
                    <a:pt x="1097" y="1252"/>
                    <a:pt x="1097" y="1252"/>
                    <a:pt x="1097" y="1252"/>
                  </a:cubicBezTo>
                  <a:cubicBezTo>
                    <a:pt x="1084" y="1280"/>
                    <a:pt x="1084" y="1280"/>
                    <a:pt x="1084" y="1280"/>
                  </a:cubicBezTo>
                  <a:cubicBezTo>
                    <a:pt x="1081" y="1297"/>
                    <a:pt x="1081" y="1297"/>
                    <a:pt x="1081" y="1297"/>
                  </a:cubicBezTo>
                  <a:cubicBezTo>
                    <a:pt x="1079" y="1314"/>
                    <a:pt x="1079" y="1314"/>
                    <a:pt x="1079" y="1314"/>
                  </a:cubicBezTo>
                  <a:cubicBezTo>
                    <a:pt x="1083" y="1328"/>
                    <a:pt x="1083" y="1328"/>
                    <a:pt x="1083" y="1328"/>
                  </a:cubicBezTo>
                  <a:cubicBezTo>
                    <a:pt x="1083" y="1328"/>
                    <a:pt x="1083" y="1332"/>
                    <a:pt x="1087" y="1336"/>
                  </a:cubicBezTo>
                  <a:cubicBezTo>
                    <a:pt x="1091" y="1340"/>
                    <a:pt x="1092" y="1344"/>
                    <a:pt x="1097" y="1348"/>
                  </a:cubicBezTo>
                  <a:cubicBezTo>
                    <a:pt x="1102" y="1351"/>
                    <a:pt x="1100" y="1353"/>
                    <a:pt x="1118" y="1354"/>
                  </a:cubicBezTo>
                  <a:cubicBezTo>
                    <a:pt x="1135" y="1356"/>
                    <a:pt x="1119" y="1364"/>
                    <a:pt x="1120" y="1367"/>
                  </a:cubicBezTo>
                  <a:cubicBezTo>
                    <a:pt x="1121" y="1369"/>
                    <a:pt x="1122" y="1383"/>
                    <a:pt x="1129" y="1397"/>
                  </a:cubicBezTo>
                  <a:cubicBezTo>
                    <a:pt x="1136" y="1411"/>
                    <a:pt x="1140" y="1409"/>
                    <a:pt x="1151" y="1415"/>
                  </a:cubicBezTo>
                  <a:cubicBezTo>
                    <a:pt x="1162" y="1420"/>
                    <a:pt x="1157" y="1422"/>
                    <a:pt x="1164" y="1436"/>
                  </a:cubicBezTo>
                  <a:cubicBezTo>
                    <a:pt x="1171" y="1449"/>
                    <a:pt x="1188" y="1443"/>
                    <a:pt x="1191" y="1443"/>
                  </a:cubicBezTo>
                  <a:cubicBezTo>
                    <a:pt x="1193" y="1443"/>
                    <a:pt x="1195" y="1446"/>
                    <a:pt x="1198" y="1450"/>
                  </a:cubicBezTo>
                  <a:cubicBezTo>
                    <a:pt x="1198" y="1450"/>
                    <a:pt x="1198" y="1450"/>
                    <a:pt x="1198" y="1450"/>
                  </a:cubicBezTo>
                  <a:cubicBezTo>
                    <a:pt x="1198" y="1450"/>
                    <a:pt x="1192" y="1456"/>
                    <a:pt x="1190" y="1457"/>
                  </a:cubicBezTo>
                  <a:cubicBezTo>
                    <a:pt x="1189" y="1458"/>
                    <a:pt x="1188" y="1459"/>
                    <a:pt x="1187" y="1460"/>
                  </a:cubicBezTo>
                  <a:cubicBezTo>
                    <a:pt x="1186" y="1462"/>
                    <a:pt x="1189" y="1463"/>
                    <a:pt x="1187" y="1464"/>
                  </a:cubicBezTo>
                  <a:cubicBezTo>
                    <a:pt x="1185" y="1465"/>
                    <a:pt x="1183" y="1469"/>
                    <a:pt x="1183" y="1471"/>
                  </a:cubicBezTo>
                  <a:cubicBezTo>
                    <a:pt x="1184" y="1473"/>
                    <a:pt x="1182" y="1476"/>
                    <a:pt x="1182" y="1476"/>
                  </a:cubicBezTo>
                  <a:cubicBezTo>
                    <a:pt x="1182" y="1476"/>
                    <a:pt x="1178" y="1481"/>
                    <a:pt x="1173" y="1481"/>
                  </a:cubicBezTo>
                  <a:cubicBezTo>
                    <a:pt x="1169" y="1482"/>
                    <a:pt x="1166" y="1480"/>
                    <a:pt x="1162" y="1479"/>
                  </a:cubicBezTo>
                  <a:cubicBezTo>
                    <a:pt x="1158" y="1478"/>
                    <a:pt x="1158" y="1478"/>
                    <a:pt x="1158" y="1478"/>
                  </a:cubicBezTo>
                  <a:cubicBezTo>
                    <a:pt x="1158" y="1478"/>
                    <a:pt x="1155" y="1478"/>
                    <a:pt x="1151" y="1477"/>
                  </a:cubicBezTo>
                  <a:cubicBezTo>
                    <a:pt x="1147" y="1475"/>
                    <a:pt x="1150" y="1475"/>
                    <a:pt x="1150" y="1475"/>
                  </a:cubicBezTo>
                  <a:cubicBezTo>
                    <a:pt x="1146" y="1471"/>
                    <a:pt x="1146" y="1471"/>
                    <a:pt x="1146" y="1471"/>
                  </a:cubicBezTo>
                  <a:cubicBezTo>
                    <a:pt x="1142" y="1466"/>
                    <a:pt x="1142" y="1466"/>
                    <a:pt x="1142" y="1466"/>
                  </a:cubicBezTo>
                  <a:cubicBezTo>
                    <a:pt x="1142" y="1466"/>
                    <a:pt x="1141" y="1465"/>
                    <a:pt x="1141" y="1463"/>
                  </a:cubicBezTo>
                  <a:cubicBezTo>
                    <a:pt x="1140" y="1461"/>
                    <a:pt x="1140" y="1463"/>
                    <a:pt x="1138" y="1463"/>
                  </a:cubicBezTo>
                  <a:cubicBezTo>
                    <a:pt x="1136" y="1463"/>
                    <a:pt x="1135" y="1464"/>
                    <a:pt x="1133" y="1463"/>
                  </a:cubicBezTo>
                  <a:cubicBezTo>
                    <a:pt x="1132" y="1462"/>
                    <a:pt x="1132" y="1461"/>
                    <a:pt x="1132" y="1460"/>
                  </a:cubicBezTo>
                  <a:cubicBezTo>
                    <a:pt x="1132" y="1459"/>
                    <a:pt x="1129" y="1457"/>
                    <a:pt x="1126" y="1457"/>
                  </a:cubicBezTo>
                  <a:cubicBezTo>
                    <a:pt x="1123" y="1456"/>
                    <a:pt x="1124" y="1454"/>
                    <a:pt x="1120" y="1454"/>
                  </a:cubicBezTo>
                  <a:cubicBezTo>
                    <a:pt x="1116" y="1454"/>
                    <a:pt x="1119" y="1451"/>
                    <a:pt x="1119" y="1449"/>
                  </a:cubicBezTo>
                  <a:cubicBezTo>
                    <a:pt x="1118" y="1448"/>
                    <a:pt x="1115" y="1451"/>
                    <a:pt x="1114" y="1452"/>
                  </a:cubicBezTo>
                  <a:cubicBezTo>
                    <a:pt x="1113" y="1453"/>
                    <a:pt x="1112" y="1455"/>
                    <a:pt x="1110" y="1455"/>
                  </a:cubicBezTo>
                  <a:cubicBezTo>
                    <a:pt x="1109" y="1456"/>
                    <a:pt x="1108" y="1450"/>
                    <a:pt x="1108" y="1450"/>
                  </a:cubicBezTo>
                  <a:cubicBezTo>
                    <a:pt x="1108" y="1450"/>
                    <a:pt x="1108" y="1450"/>
                    <a:pt x="1104" y="1450"/>
                  </a:cubicBezTo>
                  <a:cubicBezTo>
                    <a:pt x="1099" y="1450"/>
                    <a:pt x="1102" y="1452"/>
                    <a:pt x="1102" y="1452"/>
                  </a:cubicBezTo>
                  <a:cubicBezTo>
                    <a:pt x="1099" y="1459"/>
                    <a:pt x="1099" y="1459"/>
                    <a:pt x="1099" y="1459"/>
                  </a:cubicBezTo>
                  <a:cubicBezTo>
                    <a:pt x="1094" y="1463"/>
                    <a:pt x="1094" y="1463"/>
                    <a:pt x="1094" y="1463"/>
                  </a:cubicBezTo>
                  <a:cubicBezTo>
                    <a:pt x="1094" y="1463"/>
                    <a:pt x="1095" y="1466"/>
                    <a:pt x="1096" y="1468"/>
                  </a:cubicBezTo>
                  <a:cubicBezTo>
                    <a:pt x="1096" y="1470"/>
                    <a:pt x="1099" y="1471"/>
                    <a:pt x="1099" y="1471"/>
                  </a:cubicBezTo>
                  <a:cubicBezTo>
                    <a:pt x="1099" y="1471"/>
                    <a:pt x="1102" y="1473"/>
                    <a:pt x="1105" y="1475"/>
                  </a:cubicBezTo>
                  <a:cubicBezTo>
                    <a:pt x="1108" y="1477"/>
                    <a:pt x="1107" y="1477"/>
                    <a:pt x="1109" y="1477"/>
                  </a:cubicBezTo>
                  <a:cubicBezTo>
                    <a:pt x="1111" y="1478"/>
                    <a:pt x="1114" y="1479"/>
                    <a:pt x="1118" y="1481"/>
                  </a:cubicBezTo>
                  <a:cubicBezTo>
                    <a:pt x="1122" y="1482"/>
                    <a:pt x="1120" y="1481"/>
                    <a:pt x="1126" y="1486"/>
                  </a:cubicBezTo>
                  <a:cubicBezTo>
                    <a:pt x="1131" y="1490"/>
                    <a:pt x="1125" y="1486"/>
                    <a:pt x="1124" y="1489"/>
                  </a:cubicBezTo>
                  <a:cubicBezTo>
                    <a:pt x="1123" y="1493"/>
                    <a:pt x="1117" y="1485"/>
                    <a:pt x="1113" y="1487"/>
                  </a:cubicBezTo>
                  <a:cubicBezTo>
                    <a:pt x="1109" y="1488"/>
                    <a:pt x="1108" y="1485"/>
                    <a:pt x="1105" y="1486"/>
                  </a:cubicBezTo>
                  <a:cubicBezTo>
                    <a:pt x="1105" y="1486"/>
                    <a:pt x="1105" y="1486"/>
                    <a:pt x="1105" y="1486"/>
                  </a:cubicBezTo>
                  <a:cubicBezTo>
                    <a:pt x="1104" y="1486"/>
                    <a:pt x="1104" y="1486"/>
                    <a:pt x="1104" y="1486"/>
                  </a:cubicBezTo>
                  <a:cubicBezTo>
                    <a:pt x="1104" y="1485"/>
                    <a:pt x="1103" y="1484"/>
                    <a:pt x="1103" y="1483"/>
                  </a:cubicBezTo>
                  <a:cubicBezTo>
                    <a:pt x="1102" y="1482"/>
                    <a:pt x="1097" y="1482"/>
                    <a:pt x="1097" y="1482"/>
                  </a:cubicBezTo>
                  <a:cubicBezTo>
                    <a:pt x="1093" y="1481"/>
                    <a:pt x="1093" y="1481"/>
                    <a:pt x="1093" y="1481"/>
                  </a:cubicBezTo>
                  <a:cubicBezTo>
                    <a:pt x="1090" y="1480"/>
                    <a:pt x="1090" y="1480"/>
                    <a:pt x="1090" y="1480"/>
                  </a:cubicBezTo>
                  <a:cubicBezTo>
                    <a:pt x="1087" y="1475"/>
                    <a:pt x="1087" y="1475"/>
                    <a:pt x="1087" y="1475"/>
                  </a:cubicBezTo>
                  <a:cubicBezTo>
                    <a:pt x="1084" y="1473"/>
                    <a:pt x="1084" y="1473"/>
                    <a:pt x="1084" y="1473"/>
                  </a:cubicBezTo>
                  <a:cubicBezTo>
                    <a:pt x="1081" y="1469"/>
                    <a:pt x="1081" y="1469"/>
                    <a:pt x="1081" y="1469"/>
                  </a:cubicBezTo>
                  <a:cubicBezTo>
                    <a:pt x="1082" y="1467"/>
                    <a:pt x="1082" y="1467"/>
                    <a:pt x="1082" y="1467"/>
                  </a:cubicBezTo>
                  <a:cubicBezTo>
                    <a:pt x="1085" y="1463"/>
                    <a:pt x="1085" y="1463"/>
                    <a:pt x="1085" y="1463"/>
                  </a:cubicBezTo>
                  <a:cubicBezTo>
                    <a:pt x="1085" y="1463"/>
                    <a:pt x="1086" y="1463"/>
                    <a:pt x="1087" y="1461"/>
                  </a:cubicBezTo>
                  <a:cubicBezTo>
                    <a:pt x="1089" y="1458"/>
                    <a:pt x="1087" y="1458"/>
                    <a:pt x="1087" y="1458"/>
                  </a:cubicBezTo>
                  <a:cubicBezTo>
                    <a:pt x="1087" y="1458"/>
                    <a:pt x="1083" y="1456"/>
                    <a:pt x="1081" y="1455"/>
                  </a:cubicBezTo>
                  <a:cubicBezTo>
                    <a:pt x="1079" y="1454"/>
                    <a:pt x="1076" y="1457"/>
                    <a:pt x="1076" y="1457"/>
                  </a:cubicBezTo>
                  <a:cubicBezTo>
                    <a:pt x="1070" y="1456"/>
                    <a:pt x="1070" y="1456"/>
                    <a:pt x="1070" y="1456"/>
                  </a:cubicBezTo>
                  <a:cubicBezTo>
                    <a:pt x="1065" y="1456"/>
                    <a:pt x="1065" y="1456"/>
                    <a:pt x="1065" y="1456"/>
                  </a:cubicBezTo>
                  <a:cubicBezTo>
                    <a:pt x="1061" y="1452"/>
                    <a:pt x="1061" y="1452"/>
                    <a:pt x="1061" y="1452"/>
                  </a:cubicBezTo>
                  <a:cubicBezTo>
                    <a:pt x="1054" y="1450"/>
                    <a:pt x="1054" y="1450"/>
                    <a:pt x="1054" y="1450"/>
                  </a:cubicBezTo>
                  <a:cubicBezTo>
                    <a:pt x="1050" y="1448"/>
                    <a:pt x="1050" y="1448"/>
                    <a:pt x="1050" y="1448"/>
                  </a:cubicBezTo>
                  <a:cubicBezTo>
                    <a:pt x="1050" y="1448"/>
                    <a:pt x="1050" y="1440"/>
                    <a:pt x="1050" y="1439"/>
                  </a:cubicBezTo>
                  <a:cubicBezTo>
                    <a:pt x="1050" y="1437"/>
                    <a:pt x="1050" y="1434"/>
                    <a:pt x="1050" y="1434"/>
                  </a:cubicBezTo>
                  <a:cubicBezTo>
                    <a:pt x="1050" y="1434"/>
                    <a:pt x="1044" y="1433"/>
                    <a:pt x="1041" y="1434"/>
                  </a:cubicBezTo>
                  <a:cubicBezTo>
                    <a:pt x="1039" y="1435"/>
                    <a:pt x="1036" y="1434"/>
                    <a:pt x="1036" y="1434"/>
                  </a:cubicBezTo>
                  <a:cubicBezTo>
                    <a:pt x="1036" y="1434"/>
                    <a:pt x="1028" y="1433"/>
                    <a:pt x="1027" y="1431"/>
                  </a:cubicBezTo>
                  <a:cubicBezTo>
                    <a:pt x="1027" y="1429"/>
                    <a:pt x="1027" y="1430"/>
                    <a:pt x="1026" y="1430"/>
                  </a:cubicBezTo>
                  <a:cubicBezTo>
                    <a:pt x="1024" y="1430"/>
                    <a:pt x="1018" y="1430"/>
                    <a:pt x="1018" y="1430"/>
                  </a:cubicBezTo>
                  <a:cubicBezTo>
                    <a:pt x="1012" y="1428"/>
                    <a:pt x="1012" y="1428"/>
                    <a:pt x="1012" y="1428"/>
                  </a:cubicBezTo>
                  <a:cubicBezTo>
                    <a:pt x="1012" y="1437"/>
                    <a:pt x="1012" y="1437"/>
                    <a:pt x="1012" y="1437"/>
                  </a:cubicBezTo>
                  <a:cubicBezTo>
                    <a:pt x="1011" y="1435"/>
                    <a:pt x="1011" y="1435"/>
                    <a:pt x="1011" y="1435"/>
                  </a:cubicBezTo>
                  <a:cubicBezTo>
                    <a:pt x="1001" y="1434"/>
                    <a:pt x="1001" y="1434"/>
                    <a:pt x="1001" y="1434"/>
                  </a:cubicBezTo>
                  <a:cubicBezTo>
                    <a:pt x="995" y="1437"/>
                    <a:pt x="995" y="1437"/>
                    <a:pt x="995" y="1437"/>
                  </a:cubicBezTo>
                  <a:cubicBezTo>
                    <a:pt x="990" y="1439"/>
                    <a:pt x="990" y="1439"/>
                    <a:pt x="990" y="1439"/>
                  </a:cubicBezTo>
                  <a:cubicBezTo>
                    <a:pt x="990" y="1442"/>
                    <a:pt x="990" y="1442"/>
                    <a:pt x="990" y="1442"/>
                  </a:cubicBezTo>
                  <a:cubicBezTo>
                    <a:pt x="988" y="1445"/>
                    <a:pt x="988" y="1445"/>
                    <a:pt x="988" y="1445"/>
                  </a:cubicBezTo>
                  <a:cubicBezTo>
                    <a:pt x="988" y="1445"/>
                    <a:pt x="985" y="1446"/>
                    <a:pt x="983" y="1446"/>
                  </a:cubicBezTo>
                  <a:cubicBezTo>
                    <a:pt x="983" y="1447"/>
                    <a:pt x="982" y="1449"/>
                    <a:pt x="982" y="1450"/>
                  </a:cubicBezTo>
                  <a:cubicBezTo>
                    <a:pt x="981" y="1451"/>
                    <a:pt x="979" y="1451"/>
                    <a:pt x="979" y="1451"/>
                  </a:cubicBezTo>
                  <a:cubicBezTo>
                    <a:pt x="975" y="1450"/>
                    <a:pt x="975" y="1450"/>
                    <a:pt x="975" y="1450"/>
                  </a:cubicBezTo>
                  <a:cubicBezTo>
                    <a:pt x="972" y="1450"/>
                    <a:pt x="972" y="1450"/>
                    <a:pt x="972" y="1450"/>
                  </a:cubicBezTo>
                  <a:cubicBezTo>
                    <a:pt x="970" y="1448"/>
                    <a:pt x="970" y="1448"/>
                    <a:pt x="970" y="1448"/>
                  </a:cubicBezTo>
                  <a:cubicBezTo>
                    <a:pt x="972" y="1444"/>
                    <a:pt x="972" y="1444"/>
                    <a:pt x="972" y="1444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66" y="1442"/>
                    <a:pt x="966" y="1442"/>
                    <a:pt x="966" y="1442"/>
                  </a:cubicBezTo>
                  <a:cubicBezTo>
                    <a:pt x="960" y="1440"/>
                    <a:pt x="960" y="1440"/>
                    <a:pt x="960" y="1440"/>
                  </a:cubicBezTo>
                  <a:cubicBezTo>
                    <a:pt x="947" y="1439"/>
                    <a:pt x="947" y="1439"/>
                    <a:pt x="947" y="1439"/>
                  </a:cubicBezTo>
                  <a:cubicBezTo>
                    <a:pt x="939" y="1437"/>
                    <a:pt x="939" y="1437"/>
                    <a:pt x="939" y="1437"/>
                  </a:cubicBezTo>
                  <a:cubicBezTo>
                    <a:pt x="934" y="1432"/>
                    <a:pt x="934" y="1432"/>
                    <a:pt x="934" y="1432"/>
                  </a:cubicBezTo>
                  <a:cubicBezTo>
                    <a:pt x="926" y="1430"/>
                    <a:pt x="926" y="1430"/>
                    <a:pt x="926" y="1430"/>
                  </a:cubicBezTo>
                  <a:cubicBezTo>
                    <a:pt x="919" y="1435"/>
                    <a:pt x="919" y="1435"/>
                    <a:pt x="919" y="1435"/>
                  </a:cubicBezTo>
                  <a:cubicBezTo>
                    <a:pt x="919" y="1435"/>
                    <a:pt x="912" y="1432"/>
                    <a:pt x="909" y="1432"/>
                  </a:cubicBezTo>
                  <a:cubicBezTo>
                    <a:pt x="907" y="1433"/>
                    <a:pt x="903" y="1434"/>
                    <a:pt x="902" y="1435"/>
                  </a:cubicBezTo>
                  <a:cubicBezTo>
                    <a:pt x="901" y="1435"/>
                    <a:pt x="901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6" y="1439"/>
                    <a:pt x="894" y="1438"/>
                    <a:pt x="892" y="1438"/>
                  </a:cubicBezTo>
                  <a:cubicBezTo>
                    <a:pt x="891" y="1439"/>
                    <a:pt x="890" y="1440"/>
                    <a:pt x="888" y="1440"/>
                  </a:cubicBezTo>
                  <a:cubicBezTo>
                    <a:pt x="886" y="1440"/>
                    <a:pt x="885" y="1439"/>
                    <a:pt x="883" y="1439"/>
                  </a:cubicBezTo>
                  <a:cubicBezTo>
                    <a:pt x="882" y="1440"/>
                    <a:pt x="881" y="1441"/>
                    <a:pt x="879" y="1441"/>
                  </a:cubicBezTo>
                  <a:cubicBezTo>
                    <a:pt x="877" y="1441"/>
                    <a:pt x="876" y="1439"/>
                    <a:pt x="876" y="1439"/>
                  </a:cubicBezTo>
                  <a:cubicBezTo>
                    <a:pt x="873" y="1439"/>
                    <a:pt x="873" y="1439"/>
                    <a:pt x="873" y="1439"/>
                  </a:cubicBezTo>
                  <a:cubicBezTo>
                    <a:pt x="870" y="1436"/>
                    <a:pt x="870" y="1436"/>
                    <a:pt x="870" y="1436"/>
                  </a:cubicBezTo>
                  <a:cubicBezTo>
                    <a:pt x="870" y="1436"/>
                    <a:pt x="869" y="1438"/>
                    <a:pt x="866" y="1438"/>
                  </a:cubicBezTo>
                  <a:cubicBezTo>
                    <a:pt x="864" y="1437"/>
                    <a:pt x="862" y="1436"/>
                    <a:pt x="860" y="1437"/>
                  </a:cubicBezTo>
                  <a:cubicBezTo>
                    <a:pt x="858" y="1437"/>
                    <a:pt x="855" y="1438"/>
                    <a:pt x="855" y="1438"/>
                  </a:cubicBezTo>
                  <a:cubicBezTo>
                    <a:pt x="847" y="1435"/>
                    <a:pt x="847" y="1435"/>
                    <a:pt x="847" y="1435"/>
                  </a:cubicBezTo>
                  <a:cubicBezTo>
                    <a:pt x="842" y="1434"/>
                    <a:pt x="842" y="1434"/>
                    <a:pt x="842" y="1434"/>
                  </a:cubicBezTo>
                  <a:cubicBezTo>
                    <a:pt x="838" y="1433"/>
                    <a:pt x="838" y="1433"/>
                    <a:pt x="838" y="1433"/>
                  </a:cubicBezTo>
                  <a:cubicBezTo>
                    <a:pt x="836" y="1436"/>
                    <a:pt x="836" y="1436"/>
                    <a:pt x="836" y="1436"/>
                  </a:cubicBezTo>
                  <a:cubicBezTo>
                    <a:pt x="831" y="1436"/>
                    <a:pt x="831" y="1436"/>
                    <a:pt x="831" y="1436"/>
                  </a:cubicBezTo>
                  <a:cubicBezTo>
                    <a:pt x="831" y="1436"/>
                    <a:pt x="825" y="1434"/>
                    <a:pt x="821" y="1435"/>
                  </a:cubicBezTo>
                  <a:cubicBezTo>
                    <a:pt x="820" y="1435"/>
                    <a:pt x="817" y="1438"/>
                    <a:pt x="816" y="1438"/>
                  </a:cubicBezTo>
                  <a:cubicBezTo>
                    <a:pt x="815" y="1439"/>
                    <a:pt x="819" y="1442"/>
                    <a:pt x="817" y="1442"/>
                  </a:cubicBezTo>
                  <a:cubicBezTo>
                    <a:pt x="787" y="1439"/>
                    <a:pt x="752" y="1427"/>
                    <a:pt x="722" y="1419"/>
                  </a:cubicBezTo>
                  <a:cubicBezTo>
                    <a:pt x="722" y="1419"/>
                    <a:pt x="697" y="1413"/>
                    <a:pt x="693" y="1413"/>
                  </a:cubicBezTo>
                  <a:cubicBezTo>
                    <a:pt x="689" y="1413"/>
                    <a:pt x="681" y="1402"/>
                    <a:pt x="681" y="1399"/>
                  </a:cubicBezTo>
                  <a:cubicBezTo>
                    <a:pt x="681" y="1396"/>
                    <a:pt x="680" y="1387"/>
                    <a:pt x="684" y="1385"/>
                  </a:cubicBezTo>
                  <a:cubicBezTo>
                    <a:pt x="688" y="1383"/>
                    <a:pt x="688" y="1383"/>
                    <a:pt x="695" y="1377"/>
                  </a:cubicBezTo>
                  <a:cubicBezTo>
                    <a:pt x="701" y="1370"/>
                    <a:pt x="701" y="1365"/>
                    <a:pt x="701" y="1365"/>
                  </a:cubicBezTo>
                  <a:cubicBezTo>
                    <a:pt x="686" y="1356"/>
                    <a:pt x="686" y="1356"/>
                    <a:pt x="686" y="1356"/>
                  </a:cubicBezTo>
                  <a:cubicBezTo>
                    <a:pt x="686" y="1356"/>
                    <a:pt x="669" y="1365"/>
                    <a:pt x="666" y="1363"/>
                  </a:cubicBezTo>
                  <a:cubicBezTo>
                    <a:pt x="662" y="1361"/>
                    <a:pt x="646" y="1372"/>
                    <a:pt x="646" y="1372"/>
                  </a:cubicBezTo>
                  <a:cubicBezTo>
                    <a:pt x="630" y="1373"/>
                    <a:pt x="630" y="1373"/>
                    <a:pt x="630" y="1373"/>
                  </a:cubicBezTo>
                  <a:cubicBezTo>
                    <a:pt x="630" y="1371"/>
                    <a:pt x="630" y="1371"/>
                    <a:pt x="630" y="1371"/>
                  </a:cubicBezTo>
                  <a:cubicBezTo>
                    <a:pt x="630" y="1371"/>
                    <a:pt x="633" y="1361"/>
                    <a:pt x="637" y="1363"/>
                  </a:cubicBezTo>
                  <a:cubicBezTo>
                    <a:pt x="641" y="1351"/>
                    <a:pt x="641" y="1351"/>
                    <a:pt x="641" y="1351"/>
                  </a:cubicBezTo>
                  <a:cubicBezTo>
                    <a:pt x="639" y="1337"/>
                    <a:pt x="639" y="1337"/>
                    <a:pt x="639" y="1337"/>
                  </a:cubicBezTo>
                  <a:cubicBezTo>
                    <a:pt x="635" y="1318"/>
                    <a:pt x="635" y="1318"/>
                    <a:pt x="635" y="1318"/>
                  </a:cubicBezTo>
                  <a:cubicBezTo>
                    <a:pt x="655" y="1317"/>
                    <a:pt x="655" y="1317"/>
                    <a:pt x="655" y="1317"/>
                  </a:cubicBezTo>
                  <a:cubicBezTo>
                    <a:pt x="673" y="1307"/>
                    <a:pt x="673" y="1307"/>
                    <a:pt x="673" y="1307"/>
                  </a:cubicBezTo>
                  <a:cubicBezTo>
                    <a:pt x="667" y="1297"/>
                    <a:pt x="667" y="1297"/>
                    <a:pt x="667" y="1297"/>
                  </a:cubicBezTo>
                  <a:cubicBezTo>
                    <a:pt x="650" y="1303"/>
                    <a:pt x="650" y="1303"/>
                    <a:pt x="650" y="1303"/>
                  </a:cubicBezTo>
                  <a:cubicBezTo>
                    <a:pt x="634" y="1300"/>
                    <a:pt x="634" y="1300"/>
                    <a:pt x="634" y="1300"/>
                  </a:cubicBezTo>
                  <a:cubicBezTo>
                    <a:pt x="613" y="1318"/>
                    <a:pt x="613" y="1318"/>
                    <a:pt x="613" y="1318"/>
                  </a:cubicBezTo>
                  <a:cubicBezTo>
                    <a:pt x="589" y="1318"/>
                    <a:pt x="589" y="1318"/>
                    <a:pt x="589" y="131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2" y="1315"/>
                    <a:pt x="582" y="1313"/>
                    <a:pt x="583" y="1313"/>
                  </a:cubicBezTo>
                  <a:cubicBezTo>
                    <a:pt x="585" y="1312"/>
                    <a:pt x="600" y="1307"/>
                    <a:pt x="600" y="1307"/>
                  </a:cubicBezTo>
                  <a:cubicBezTo>
                    <a:pt x="610" y="1301"/>
                    <a:pt x="610" y="1301"/>
                    <a:pt x="610" y="1301"/>
                  </a:cubicBezTo>
                  <a:cubicBezTo>
                    <a:pt x="610" y="1301"/>
                    <a:pt x="615" y="1294"/>
                    <a:pt x="617" y="1293"/>
                  </a:cubicBezTo>
                  <a:cubicBezTo>
                    <a:pt x="619" y="1293"/>
                    <a:pt x="621" y="1289"/>
                    <a:pt x="623" y="1284"/>
                  </a:cubicBezTo>
                  <a:cubicBezTo>
                    <a:pt x="626" y="1280"/>
                    <a:pt x="628" y="1277"/>
                    <a:pt x="628" y="1277"/>
                  </a:cubicBezTo>
                  <a:cubicBezTo>
                    <a:pt x="628" y="1277"/>
                    <a:pt x="640" y="1274"/>
                    <a:pt x="639" y="1273"/>
                  </a:cubicBezTo>
                  <a:cubicBezTo>
                    <a:pt x="639" y="1271"/>
                    <a:pt x="634" y="1267"/>
                    <a:pt x="640" y="1267"/>
                  </a:cubicBezTo>
                  <a:cubicBezTo>
                    <a:pt x="646" y="1267"/>
                    <a:pt x="646" y="1267"/>
                    <a:pt x="649" y="1265"/>
                  </a:cubicBezTo>
                  <a:cubicBezTo>
                    <a:pt x="651" y="1264"/>
                    <a:pt x="650" y="1263"/>
                    <a:pt x="651" y="1260"/>
                  </a:cubicBezTo>
                  <a:cubicBezTo>
                    <a:pt x="653" y="1258"/>
                    <a:pt x="654" y="1255"/>
                    <a:pt x="654" y="1253"/>
                  </a:cubicBezTo>
                  <a:cubicBezTo>
                    <a:pt x="653" y="1251"/>
                    <a:pt x="648" y="1243"/>
                    <a:pt x="648" y="1241"/>
                  </a:cubicBezTo>
                  <a:cubicBezTo>
                    <a:pt x="647" y="1238"/>
                    <a:pt x="648" y="1232"/>
                    <a:pt x="648" y="1232"/>
                  </a:cubicBezTo>
                  <a:cubicBezTo>
                    <a:pt x="648" y="1232"/>
                    <a:pt x="651" y="1231"/>
                    <a:pt x="654" y="1230"/>
                  </a:cubicBezTo>
                  <a:cubicBezTo>
                    <a:pt x="656" y="1228"/>
                    <a:pt x="660" y="1221"/>
                    <a:pt x="660" y="1221"/>
                  </a:cubicBezTo>
                  <a:cubicBezTo>
                    <a:pt x="661" y="1216"/>
                    <a:pt x="661" y="1216"/>
                    <a:pt x="661" y="1216"/>
                  </a:cubicBezTo>
                  <a:cubicBezTo>
                    <a:pt x="661" y="1216"/>
                    <a:pt x="665" y="1213"/>
                    <a:pt x="666" y="1213"/>
                  </a:cubicBezTo>
                  <a:cubicBezTo>
                    <a:pt x="668" y="1212"/>
                    <a:pt x="684" y="1206"/>
                    <a:pt x="685" y="1206"/>
                  </a:cubicBezTo>
                  <a:cubicBezTo>
                    <a:pt x="686" y="1206"/>
                    <a:pt x="696" y="1207"/>
                    <a:pt x="693" y="1202"/>
                  </a:cubicBezTo>
                  <a:cubicBezTo>
                    <a:pt x="690" y="1198"/>
                    <a:pt x="689" y="1196"/>
                    <a:pt x="688" y="1193"/>
                  </a:cubicBezTo>
                  <a:cubicBezTo>
                    <a:pt x="687" y="1190"/>
                    <a:pt x="687" y="1183"/>
                    <a:pt x="687" y="1182"/>
                  </a:cubicBezTo>
                  <a:cubicBezTo>
                    <a:pt x="688" y="1181"/>
                    <a:pt x="696" y="1178"/>
                    <a:pt x="687" y="1177"/>
                  </a:cubicBezTo>
                  <a:cubicBezTo>
                    <a:pt x="678" y="1176"/>
                    <a:pt x="685" y="1173"/>
                    <a:pt x="683" y="1171"/>
                  </a:cubicBezTo>
                  <a:cubicBezTo>
                    <a:pt x="680" y="1169"/>
                    <a:pt x="674" y="1165"/>
                    <a:pt x="674" y="1165"/>
                  </a:cubicBezTo>
                  <a:cubicBezTo>
                    <a:pt x="671" y="1165"/>
                    <a:pt x="671" y="1165"/>
                    <a:pt x="671" y="1165"/>
                  </a:cubicBezTo>
                  <a:cubicBezTo>
                    <a:pt x="672" y="1155"/>
                    <a:pt x="672" y="1155"/>
                    <a:pt x="672" y="1155"/>
                  </a:cubicBezTo>
                  <a:cubicBezTo>
                    <a:pt x="672" y="1155"/>
                    <a:pt x="675" y="1151"/>
                    <a:pt x="676" y="1151"/>
                  </a:cubicBezTo>
                  <a:cubicBezTo>
                    <a:pt x="677" y="1150"/>
                    <a:pt x="678" y="1146"/>
                    <a:pt x="676" y="1146"/>
                  </a:cubicBezTo>
                  <a:cubicBezTo>
                    <a:pt x="674" y="1147"/>
                    <a:pt x="668" y="1148"/>
                    <a:pt x="668" y="1148"/>
                  </a:cubicBezTo>
                  <a:cubicBezTo>
                    <a:pt x="668" y="1148"/>
                    <a:pt x="663" y="1148"/>
                    <a:pt x="664" y="1146"/>
                  </a:cubicBezTo>
                  <a:cubicBezTo>
                    <a:pt x="664" y="1143"/>
                    <a:pt x="666" y="1143"/>
                    <a:pt x="669" y="1140"/>
                  </a:cubicBezTo>
                  <a:cubicBezTo>
                    <a:pt x="672" y="1137"/>
                    <a:pt x="673" y="1135"/>
                    <a:pt x="673" y="1135"/>
                  </a:cubicBezTo>
                  <a:cubicBezTo>
                    <a:pt x="672" y="1129"/>
                    <a:pt x="672" y="1129"/>
                    <a:pt x="672" y="1129"/>
                  </a:cubicBezTo>
                  <a:cubicBezTo>
                    <a:pt x="672" y="1129"/>
                    <a:pt x="672" y="1125"/>
                    <a:pt x="671" y="1125"/>
                  </a:cubicBezTo>
                  <a:cubicBezTo>
                    <a:pt x="671" y="1124"/>
                    <a:pt x="665" y="1112"/>
                    <a:pt x="665" y="1112"/>
                  </a:cubicBezTo>
                  <a:cubicBezTo>
                    <a:pt x="665" y="1112"/>
                    <a:pt x="659" y="1110"/>
                    <a:pt x="658" y="1112"/>
                  </a:cubicBezTo>
                  <a:cubicBezTo>
                    <a:pt x="658" y="1114"/>
                    <a:pt x="656" y="1118"/>
                    <a:pt x="656" y="1118"/>
                  </a:cubicBezTo>
                  <a:cubicBezTo>
                    <a:pt x="649" y="1118"/>
                    <a:pt x="649" y="1118"/>
                    <a:pt x="649" y="1118"/>
                  </a:cubicBezTo>
                  <a:cubicBezTo>
                    <a:pt x="645" y="1115"/>
                    <a:pt x="645" y="1115"/>
                    <a:pt x="645" y="1115"/>
                  </a:cubicBezTo>
                  <a:cubicBezTo>
                    <a:pt x="637" y="1113"/>
                    <a:pt x="637" y="1113"/>
                    <a:pt x="637" y="1113"/>
                  </a:cubicBezTo>
                  <a:cubicBezTo>
                    <a:pt x="637" y="1113"/>
                    <a:pt x="636" y="1114"/>
                    <a:pt x="635" y="1115"/>
                  </a:cubicBezTo>
                  <a:cubicBezTo>
                    <a:pt x="635" y="1116"/>
                    <a:pt x="627" y="1111"/>
                    <a:pt x="627" y="1111"/>
                  </a:cubicBezTo>
                  <a:cubicBezTo>
                    <a:pt x="627" y="1111"/>
                    <a:pt x="624" y="1115"/>
                    <a:pt x="623" y="1116"/>
                  </a:cubicBezTo>
                  <a:cubicBezTo>
                    <a:pt x="623" y="1116"/>
                    <a:pt x="615" y="1114"/>
                    <a:pt x="615" y="1114"/>
                  </a:cubicBezTo>
                  <a:cubicBezTo>
                    <a:pt x="607" y="1115"/>
                    <a:pt x="607" y="1115"/>
                    <a:pt x="607" y="1115"/>
                  </a:cubicBezTo>
                  <a:cubicBezTo>
                    <a:pt x="600" y="1116"/>
                    <a:pt x="600" y="1116"/>
                    <a:pt x="600" y="1116"/>
                  </a:cubicBezTo>
                  <a:cubicBezTo>
                    <a:pt x="594" y="1113"/>
                    <a:pt x="594" y="1113"/>
                    <a:pt x="594" y="1113"/>
                  </a:cubicBezTo>
                  <a:cubicBezTo>
                    <a:pt x="592" y="1116"/>
                    <a:pt x="592" y="1116"/>
                    <a:pt x="592" y="1116"/>
                  </a:cubicBezTo>
                  <a:cubicBezTo>
                    <a:pt x="593" y="1121"/>
                    <a:pt x="593" y="1121"/>
                    <a:pt x="593" y="1121"/>
                  </a:cubicBezTo>
                  <a:cubicBezTo>
                    <a:pt x="588" y="1124"/>
                    <a:pt x="588" y="1124"/>
                    <a:pt x="588" y="1124"/>
                  </a:cubicBezTo>
                  <a:cubicBezTo>
                    <a:pt x="582" y="1120"/>
                    <a:pt x="582" y="1120"/>
                    <a:pt x="582" y="1120"/>
                  </a:cubicBezTo>
                  <a:cubicBezTo>
                    <a:pt x="577" y="1119"/>
                    <a:pt x="577" y="1119"/>
                    <a:pt x="577" y="1119"/>
                  </a:cubicBezTo>
                  <a:cubicBezTo>
                    <a:pt x="570" y="1112"/>
                    <a:pt x="570" y="1112"/>
                    <a:pt x="570" y="1112"/>
                  </a:cubicBezTo>
                  <a:cubicBezTo>
                    <a:pt x="564" y="1110"/>
                    <a:pt x="564" y="1110"/>
                    <a:pt x="564" y="1110"/>
                  </a:cubicBezTo>
                  <a:cubicBezTo>
                    <a:pt x="558" y="1107"/>
                    <a:pt x="558" y="1107"/>
                    <a:pt x="558" y="1107"/>
                  </a:cubicBezTo>
                  <a:cubicBezTo>
                    <a:pt x="558" y="1107"/>
                    <a:pt x="555" y="1115"/>
                    <a:pt x="554" y="1116"/>
                  </a:cubicBezTo>
                  <a:cubicBezTo>
                    <a:pt x="553" y="1116"/>
                    <a:pt x="548" y="1118"/>
                    <a:pt x="547" y="1118"/>
                  </a:cubicBezTo>
                  <a:cubicBezTo>
                    <a:pt x="545" y="1119"/>
                    <a:pt x="544" y="1124"/>
                    <a:pt x="544" y="1124"/>
                  </a:cubicBezTo>
                  <a:cubicBezTo>
                    <a:pt x="539" y="1127"/>
                    <a:pt x="539" y="1127"/>
                    <a:pt x="539" y="1127"/>
                  </a:cubicBezTo>
                  <a:cubicBezTo>
                    <a:pt x="539" y="1127"/>
                    <a:pt x="536" y="1125"/>
                    <a:pt x="534" y="1125"/>
                  </a:cubicBezTo>
                  <a:cubicBezTo>
                    <a:pt x="533" y="1125"/>
                    <a:pt x="532" y="1126"/>
                    <a:pt x="532" y="1126"/>
                  </a:cubicBezTo>
                  <a:cubicBezTo>
                    <a:pt x="530" y="1129"/>
                    <a:pt x="530" y="1129"/>
                    <a:pt x="530" y="1129"/>
                  </a:cubicBezTo>
                  <a:cubicBezTo>
                    <a:pt x="530" y="1129"/>
                    <a:pt x="529" y="1129"/>
                    <a:pt x="526" y="1127"/>
                  </a:cubicBezTo>
                  <a:cubicBezTo>
                    <a:pt x="524" y="1126"/>
                    <a:pt x="521" y="1124"/>
                    <a:pt x="521" y="1124"/>
                  </a:cubicBezTo>
                  <a:cubicBezTo>
                    <a:pt x="518" y="1123"/>
                    <a:pt x="518" y="1123"/>
                    <a:pt x="518" y="1123"/>
                  </a:cubicBezTo>
                  <a:cubicBezTo>
                    <a:pt x="518" y="1123"/>
                    <a:pt x="509" y="1127"/>
                    <a:pt x="508" y="1128"/>
                  </a:cubicBezTo>
                  <a:cubicBezTo>
                    <a:pt x="508" y="1129"/>
                    <a:pt x="506" y="1132"/>
                    <a:pt x="506" y="1132"/>
                  </a:cubicBezTo>
                  <a:cubicBezTo>
                    <a:pt x="501" y="1128"/>
                    <a:pt x="501" y="1128"/>
                    <a:pt x="501" y="1128"/>
                  </a:cubicBezTo>
                  <a:cubicBezTo>
                    <a:pt x="495" y="1124"/>
                    <a:pt x="495" y="1124"/>
                    <a:pt x="495" y="1124"/>
                  </a:cubicBezTo>
                  <a:cubicBezTo>
                    <a:pt x="494" y="1117"/>
                    <a:pt x="494" y="1117"/>
                    <a:pt x="494" y="1117"/>
                  </a:cubicBezTo>
                  <a:cubicBezTo>
                    <a:pt x="483" y="1107"/>
                    <a:pt x="483" y="1107"/>
                    <a:pt x="483" y="1107"/>
                  </a:cubicBezTo>
                  <a:cubicBezTo>
                    <a:pt x="481" y="1097"/>
                    <a:pt x="481" y="1097"/>
                    <a:pt x="481" y="1097"/>
                  </a:cubicBezTo>
                  <a:cubicBezTo>
                    <a:pt x="473" y="1091"/>
                    <a:pt x="473" y="1091"/>
                    <a:pt x="473" y="1091"/>
                  </a:cubicBezTo>
                  <a:cubicBezTo>
                    <a:pt x="468" y="1097"/>
                    <a:pt x="468" y="1097"/>
                    <a:pt x="468" y="1097"/>
                  </a:cubicBezTo>
                  <a:cubicBezTo>
                    <a:pt x="460" y="1096"/>
                    <a:pt x="460" y="1096"/>
                    <a:pt x="460" y="1096"/>
                  </a:cubicBezTo>
                  <a:close/>
                  <a:moveTo>
                    <a:pt x="357" y="73"/>
                  </a:moveTo>
                  <a:cubicBezTo>
                    <a:pt x="357" y="73"/>
                    <a:pt x="357" y="73"/>
                    <a:pt x="357" y="73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64" y="80"/>
                    <a:pt x="369" y="80"/>
                  </a:cubicBezTo>
                  <a:cubicBezTo>
                    <a:pt x="374" y="80"/>
                    <a:pt x="370" y="80"/>
                    <a:pt x="375" y="79"/>
                  </a:cubicBezTo>
                  <a:cubicBezTo>
                    <a:pt x="379" y="77"/>
                    <a:pt x="380" y="74"/>
                    <a:pt x="382" y="71"/>
                  </a:cubicBezTo>
                  <a:cubicBezTo>
                    <a:pt x="384" y="68"/>
                    <a:pt x="384" y="68"/>
                    <a:pt x="384" y="65"/>
                  </a:cubicBezTo>
                  <a:cubicBezTo>
                    <a:pt x="384" y="62"/>
                    <a:pt x="384" y="57"/>
                    <a:pt x="384" y="54"/>
                  </a:cubicBezTo>
                  <a:cubicBezTo>
                    <a:pt x="384" y="51"/>
                    <a:pt x="387" y="52"/>
                    <a:pt x="390" y="52"/>
                  </a:cubicBezTo>
                  <a:cubicBezTo>
                    <a:pt x="392" y="52"/>
                    <a:pt x="388" y="44"/>
                    <a:pt x="388" y="44"/>
                  </a:cubicBezTo>
                  <a:cubicBezTo>
                    <a:pt x="388" y="44"/>
                    <a:pt x="379" y="40"/>
                    <a:pt x="375" y="40"/>
                  </a:cubicBezTo>
                  <a:cubicBezTo>
                    <a:pt x="371" y="40"/>
                    <a:pt x="362" y="39"/>
                    <a:pt x="362" y="39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1" y="53"/>
                    <a:pt x="355" y="72"/>
                    <a:pt x="357" y="73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3" name="Freeform 109"/>
            <p:cNvSpPr>
              <a:spLocks noEditPoints="1"/>
            </p:cNvSpPr>
            <p:nvPr/>
          </p:nvSpPr>
          <p:spPr bwMode="auto">
            <a:xfrm>
              <a:off x="3733036" y="1542151"/>
              <a:ext cx="664056" cy="1216708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4" name="Freeform 139"/>
            <p:cNvSpPr>
              <a:spLocks noEditPoints="1"/>
            </p:cNvSpPr>
            <p:nvPr/>
          </p:nvSpPr>
          <p:spPr bwMode="auto">
            <a:xfrm>
              <a:off x="3278971" y="3425810"/>
              <a:ext cx="1218169" cy="970596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5" name="Freeform 146"/>
            <p:cNvSpPr>
              <a:spLocks noEditPoints="1"/>
            </p:cNvSpPr>
            <p:nvPr/>
          </p:nvSpPr>
          <p:spPr bwMode="auto">
            <a:xfrm>
              <a:off x="5979172" y="3676183"/>
              <a:ext cx="930118" cy="8395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6" name="Freeform 210"/>
            <p:cNvSpPr>
              <a:spLocks noEditPoints="1"/>
            </p:cNvSpPr>
            <p:nvPr/>
          </p:nvSpPr>
          <p:spPr bwMode="auto">
            <a:xfrm>
              <a:off x="6551975" y="3312876"/>
              <a:ext cx="1810762" cy="943961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7" name="Freeform 223"/>
            <p:cNvSpPr>
              <a:spLocks noEditPoints="1"/>
            </p:cNvSpPr>
            <p:nvPr/>
          </p:nvSpPr>
          <p:spPr bwMode="auto">
            <a:xfrm>
              <a:off x="5477832" y="363798"/>
              <a:ext cx="722326" cy="1278502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8" name="Freeform 235"/>
            <p:cNvSpPr>
              <a:spLocks noEditPoints="1"/>
            </p:cNvSpPr>
            <p:nvPr/>
          </p:nvSpPr>
          <p:spPr bwMode="auto">
            <a:xfrm>
              <a:off x="8031808" y="1593291"/>
              <a:ext cx="1169794" cy="1439380"/>
            </a:xfrm>
            <a:custGeom>
              <a:avLst/>
              <a:gdLst>
                <a:gd name="T0" fmla="*/ 181 w 513"/>
                <a:gd name="T1" fmla="*/ 422 h 651"/>
                <a:gd name="T2" fmla="*/ 256 w 513"/>
                <a:gd name="T3" fmla="*/ 393 h 651"/>
                <a:gd name="T4" fmla="*/ 306 w 513"/>
                <a:gd name="T5" fmla="*/ 401 h 651"/>
                <a:gd name="T6" fmla="*/ 324 w 513"/>
                <a:gd name="T7" fmla="*/ 460 h 651"/>
                <a:gd name="T8" fmla="*/ 371 w 513"/>
                <a:gd name="T9" fmla="*/ 452 h 651"/>
                <a:gd name="T10" fmla="*/ 360 w 513"/>
                <a:gd name="T11" fmla="*/ 484 h 651"/>
                <a:gd name="T12" fmla="*/ 347 w 513"/>
                <a:gd name="T13" fmla="*/ 509 h 651"/>
                <a:gd name="T14" fmla="*/ 350 w 513"/>
                <a:gd name="T15" fmla="*/ 469 h 651"/>
                <a:gd name="T16" fmla="*/ 277 w 513"/>
                <a:gd name="T17" fmla="*/ 474 h 651"/>
                <a:gd name="T18" fmla="*/ 278 w 513"/>
                <a:gd name="T19" fmla="*/ 512 h 651"/>
                <a:gd name="T20" fmla="*/ 245 w 513"/>
                <a:gd name="T21" fmla="*/ 518 h 651"/>
                <a:gd name="T22" fmla="*/ 231 w 513"/>
                <a:gd name="T23" fmla="*/ 531 h 651"/>
                <a:gd name="T24" fmla="*/ 260 w 513"/>
                <a:gd name="T25" fmla="*/ 538 h 651"/>
                <a:gd name="T26" fmla="*/ 291 w 513"/>
                <a:gd name="T27" fmla="*/ 568 h 651"/>
                <a:gd name="T28" fmla="*/ 316 w 513"/>
                <a:gd name="T29" fmla="*/ 588 h 651"/>
                <a:gd name="T30" fmla="*/ 362 w 513"/>
                <a:gd name="T31" fmla="*/ 598 h 651"/>
                <a:gd name="T32" fmla="*/ 365 w 513"/>
                <a:gd name="T33" fmla="*/ 636 h 651"/>
                <a:gd name="T34" fmla="*/ 388 w 513"/>
                <a:gd name="T35" fmla="*/ 615 h 651"/>
                <a:gd name="T36" fmla="*/ 442 w 513"/>
                <a:gd name="T37" fmla="*/ 609 h 651"/>
                <a:gd name="T38" fmla="*/ 492 w 513"/>
                <a:gd name="T39" fmla="*/ 651 h 651"/>
                <a:gd name="T40" fmla="*/ 513 w 513"/>
                <a:gd name="T41" fmla="*/ 644 h 651"/>
                <a:gd name="T42" fmla="*/ 449 w 513"/>
                <a:gd name="T43" fmla="*/ 465 h 651"/>
                <a:gd name="T44" fmla="*/ 513 w 513"/>
                <a:gd name="T45" fmla="*/ 163 h 651"/>
                <a:gd name="T46" fmla="*/ 494 w 513"/>
                <a:gd name="T47" fmla="*/ 176 h 651"/>
                <a:gd name="T48" fmla="*/ 426 w 513"/>
                <a:gd name="T49" fmla="*/ 157 h 651"/>
                <a:gd name="T50" fmla="*/ 375 w 513"/>
                <a:gd name="T51" fmla="*/ 166 h 651"/>
                <a:gd name="T52" fmla="*/ 334 w 513"/>
                <a:gd name="T53" fmla="*/ 197 h 651"/>
                <a:gd name="T54" fmla="*/ 289 w 513"/>
                <a:gd name="T55" fmla="*/ 184 h 651"/>
                <a:gd name="T56" fmla="*/ 295 w 513"/>
                <a:gd name="T57" fmla="*/ 204 h 651"/>
                <a:gd name="T58" fmla="*/ 276 w 513"/>
                <a:gd name="T59" fmla="*/ 197 h 651"/>
                <a:gd name="T60" fmla="*/ 246 w 513"/>
                <a:gd name="T61" fmla="*/ 178 h 651"/>
                <a:gd name="T62" fmla="*/ 190 w 513"/>
                <a:gd name="T63" fmla="*/ 175 h 651"/>
                <a:gd name="T64" fmla="*/ 160 w 513"/>
                <a:gd name="T65" fmla="*/ 172 h 651"/>
                <a:gd name="T66" fmla="*/ 139 w 513"/>
                <a:gd name="T67" fmla="*/ 169 h 651"/>
                <a:gd name="T68" fmla="*/ 109 w 513"/>
                <a:gd name="T69" fmla="*/ 195 h 651"/>
                <a:gd name="T70" fmla="*/ 76 w 513"/>
                <a:gd name="T71" fmla="*/ 231 h 651"/>
                <a:gd name="T72" fmla="*/ 54 w 513"/>
                <a:gd name="T73" fmla="*/ 248 h 651"/>
                <a:gd name="T74" fmla="*/ 61 w 513"/>
                <a:gd name="T75" fmla="*/ 279 h 651"/>
                <a:gd name="T76" fmla="*/ 13 w 513"/>
                <a:gd name="T77" fmla="*/ 278 h 651"/>
                <a:gd name="T78" fmla="*/ 19 w 513"/>
                <a:gd name="T79" fmla="*/ 323 h 651"/>
                <a:gd name="T80" fmla="*/ 35 w 513"/>
                <a:gd name="T81" fmla="*/ 367 h 651"/>
                <a:gd name="T82" fmla="*/ 56 w 513"/>
                <a:gd name="T83" fmla="*/ 388 h 651"/>
                <a:gd name="T84" fmla="*/ 93 w 513"/>
                <a:gd name="T85" fmla="*/ 389 h 651"/>
                <a:gd name="T86" fmla="*/ 139 w 513"/>
                <a:gd name="T87" fmla="*/ 432 h 651"/>
                <a:gd name="T88" fmla="*/ 123 w 513"/>
                <a:gd name="T89" fmla="*/ 427 h 651"/>
                <a:gd name="T90" fmla="*/ 151 w 513"/>
                <a:gd name="T91" fmla="*/ 441 h 651"/>
                <a:gd name="T92" fmla="*/ 513 w 513"/>
                <a:gd name="T93" fmla="*/ 0 h 651"/>
                <a:gd name="T94" fmla="*/ 470 w 513"/>
                <a:gd name="T95" fmla="*/ 10 h 651"/>
                <a:gd name="T96" fmla="*/ 489 w 513"/>
                <a:gd name="T97" fmla="*/ 28 h 651"/>
                <a:gd name="T98" fmla="*/ 496 w 513"/>
                <a:gd name="T99" fmla="*/ 37 h 651"/>
                <a:gd name="T100" fmla="*/ 513 w 513"/>
                <a:gd name="T101" fmla="*/ 0 h 651"/>
                <a:gd name="T102" fmla="*/ 513 w 513"/>
                <a:gd name="T103" fmla="*/ 49 h 651"/>
                <a:gd name="T104" fmla="*/ 479 w 513"/>
                <a:gd name="T105" fmla="*/ 65 h 651"/>
                <a:gd name="T106" fmla="*/ 491 w 513"/>
                <a:gd name="T107" fmla="*/ 93 h 651"/>
                <a:gd name="T108" fmla="*/ 489 w 513"/>
                <a:gd name="T109" fmla="*/ 110 h 651"/>
                <a:gd name="T110" fmla="*/ 513 w 513"/>
                <a:gd name="T111" fmla="*/ 1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3" h="651">
                  <a:moveTo>
                    <a:pt x="151" y="441"/>
                  </a:moveTo>
                  <a:cubicBezTo>
                    <a:pt x="181" y="422"/>
                    <a:pt x="181" y="422"/>
                    <a:pt x="181" y="422"/>
                  </a:cubicBezTo>
                  <a:cubicBezTo>
                    <a:pt x="217" y="395"/>
                    <a:pt x="217" y="395"/>
                    <a:pt x="217" y="395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66" y="395"/>
                    <a:pt x="269" y="402"/>
                    <a:pt x="287" y="388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18" y="425"/>
                    <a:pt x="318" y="425"/>
                    <a:pt x="318" y="425"/>
                  </a:cubicBezTo>
                  <a:cubicBezTo>
                    <a:pt x="324" y="460"/>
                    <a:pt x="324" y="460"/>
                    <a:pt x="324" y="460"/>
                  </a:cubicBezTo>
                  <a:cubicBezTo>
                    <a:pt x="352" y="460"/>
                    <a:pt x="352" y="460"/>
                    <a:pt x="352" y="460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384" y="463"/>
                    <a:pt x="381" y="459"/>
                    <a:pt x="384" y="468"/>
                  </a:cubicBezTo>
                  <a:cubicBezTo>
                    <a:pt x="372" y="478"/>
                    <a:pt x="374" y="476"/>
                    <a:pt x="360" y="484"/>
                  </a:cubicBezTo>
                  <a:cubicBezTo>
                    <a:pt x="354" y="508"/>
                    <a:pt x="354" y="508"/>
                    <a:pt x="354" y="508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7" y="485"/>
                    <a:pt x="345" y="494"/>
                    <a:pt x="356" y="472"/>
                  </a:cubicBezTo>
                  <a:cubicBezTo>
                    <a:pt x="350" y="469"/>
                    <a:pt x="350" y="469"/>
                    <a:pt x="350" y="469"/>
                  </a:cubicBezTo>
                  <a:cubicBezTo>
                    <a:pt x="320" y="469"/>
                    <a:pt x="320" y="469"/>
                    <a:pt x="320" y="469"/>
                  </a:cubicBezTo>
                  <a:cubicBezTo>
                    <a:pt x="293" y="469"/>
                    <a:pt x="306" y="467"/>
                    <a:pt x="277" y="474"/>
                  </a:cubicBezTo>
                  <a:cubicBezTo>
                    <a:pt x="276" y="477"/>
                    <a:pt x="265" y="473"/>
                    <a:pt x="263" y="476"/>
                  </a:cubicBezTo>
                  <a:cubicBezTo>
                    <a:pt x="250" y="497"/>
                    <a:pt x="245" y="502"/>
                    <a:pt x="278" y="512"/>
                  </a:cubicBezTo>
                  <a:cubicBezTo>
                    <a:pt x="274" y="523"/>
                    <a:pt x="274" y="523"/>
                    <a:pt x="274" y="523"/>
                  </a:cubicBezTo>
                  <a:cubicBezTo>
                    <a:pt x="260" y="515"/>
                    <a:pt x="267" y="517"/>
                    <a:pt x="245" y="518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31"/>
                    <a:pt x="231" y="531"/>
                    <a:pt x="231" y="531"/>
                  </a:cubicBezTo>
                  <a:cubicBezTo>
                    <a:pt x="246" y="530"/>
                    <a:pt x="246" y="530"/>
                    <a:pt x="246" y="530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306" y="584"/>
                    <a:pt x="305" y="583"/>
                    <a:pt x="316" y="588"/>
                  </a:cubicBezTo>
                  <a:cubicBezTo>
                    <a:pt x="334" y="596"/>
                    <a:pt x="337" y="593"/>
                    <a:pt x="358" y="589"/>
                  </a:cubicBezTo>
                  <a:cubicBezTo>
                    <a:pt x="362" y="598"/>
                    <a:pt x="362" y="598"/>
                    <a:pt x="362" y="598"/>
                  </a:cubicBezTo>
                  <a:cubicBezTo>
                    <a:pt x="362" y="618"/>
                    <a:pt x="362" y="618"/>
                    <a:pt x="362" y="618"/>
                  </a:cubicBezTo>
                  <a:cubicBezTo>
                    <a:pt x="365" y="636"/>
                    <a:pt x="365" y="636"/>
                    <a:pt x="365" y="636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88" y="615"/>
                    <a:pt x="388" y="615"/>
                    <a:pt x="388" y="615"/>
                  </a:cubicBezTo>
                  <a:cubicBezTo>
                    <a:pt x="413" y="607"/>
                    <a:pt x="413" y="607"/>
                    <a:pt x="413" y="607"/>
                  </a:cubicBezTo>
                  <a:cubicBezTo>
                    <a:pt x="442" y="609"/>
                    <a:pt x="442" y="609"/>
                    <a:pt x="442" y="609"/>
                  </a:cubicBezTo>
                  <a:cubicBezTo>
                    <a:pt x="442" y="610"/>
                    <a:pt x="477" y="632"/>
                    <a:pt x="482" y="637"/>
                  </a:cubicBezTo>
                  <a:cubicBezTo>
                    <a:pt x="486" y="642"/>
                    <a:pt x="492" y="651"/>
                    <a:pt x="492" y="651"/>
                  </a:cubicBezTo>
                  <a:cubicBezTo>
                    <a:pt x="511" y="646"/>
                    <a:pt x="511" y="646"/>
                    <a:pt x="511" y="646"/>
                  </a:cubicBezTo>
                  <a:cubicBezTo>
                    <a:pt x="513" y="644"/>
                    <a:pt x="513" y="644"/>
                    <a:pt x="513" y="644"/>
                  </a:cubicBezTo>
                  <a:cubicBezTo>
                    <a:pt x="513" y="618"/>
                    <a:pt x="513" y="618"/>
                    <a:pt x="513" y="618"/>
                  </a:cubicBezTo>
                  <a:cubicBezTo>
                    <a:pt x="449" y="465"/>
                    <a:pt x="449" y="465"/>
                    <a:pt x="449" y="465"/>
                  </a:cubicBezTo>
                  <a:cubicBezTo>
                    <a:pt x="513" y="436"/>
                    <a:pt x="513" y="436"/>
                    <a:pt x="513" y="436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0" y="163"/>
                    <a:pt x="506" y="164"/>
                    <a:pt x="501" y="164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3" y="166"/>
                    <a:pt x="416" y="162"/>
                    <a:pt x="405" y="174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34" y="197"/>
                    <a:pt x="334" y="197"/>
                    <a:pt x="334" y="197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4" y="170"/>
                    <a:pt x="197" y="174"/>
                    <a:pt x="190" y="175"/>
                  </a:cubicBezTo>
                  <a:cubicBezTo>
                    <a:pt x="181" y="169"/>
                    <a:pt x="180" y="169"/>
                    <a:pt x="170" y="164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2"/>
                    <a:pt x="155" y="181"/>
                    <a:pt x="147" y="181"/>
                  </a:cubicBezTo>
                  <a:cubicBezTo>
                    <a:pt x="138" y="181"/>
                    <a:pt x="139" y="169"/>
                    <a:pt x="139" y="169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76" y="231"/>
                    <a:pt x="76" y="231"/>
                    <a:pt x="76" y="231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37" y="254"/>
                    <a:pt x="46" y="273"/>
                    <a:pt x="16" y="250"/>
                  </a:cubicBezTo>
                  <a:cubicBezTo>
                    <a:pt x="11" y="268"/>
                    <a:pt x="10" y="263"/>
                    <a:pt x="13" y="278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7" y="314"/>
                    <a:pt x="2" y="305"/>
                    <a:pt x="19" y="323"/>
                  </a:cubicBezTo>
                  <a:cubicBezTo>
                    <a:pt x="9" y="344"/>
                    <a:pt x="11" y="335"/>
                    <a:pt x="12" y="360"/>
                  </a:cubicBezTo>
                  <a:cubicBezTo>
                    <a:pt x="35" y="367"/>
                    <a:pt x="35" y="367"/>
                    <a:pt x="35" y="367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71" y="378"/>
                    <a:pt x="71" y="378"/>
                    <a:pt x="71" y="378"/>
                  </a:cubicBezTo>
                  <a:cubicBezTo>
                    <a:pt x="93" y="389"/>
                    <a:pt x="93" y="389"/>
                    <a:pt x="93" y="389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39" y="432"/>
                    <a:pt x="139" y="432"/>
                    <a:pt x="139" y="432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7" y="434"/>
                    <a:pt x="127" y="434"/>
                    <a:pt x="127" y="434"/>
                  </a:cubicBezTo>
                  <a:cubicBezTo>
                    <a:pt x="151" y="441"/>
                    <a:pt x="151" y="441"/>
                    <a:pt x="151" y="441"/>
                  </a:cubicBezTo>
                  <a:close/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7" y="5"/>
                    <a:pt x="469" y="1"/>
                    <a:pt x="470" y="10"/>
                  </a:cubicBezTo>
                  <a:cubicBezTo>
                    <a:pt x="471" y="15"/>
                    <a:pt x="476" y="16"/>
                    <a:pt x="476" y="16"/>
                  </a:cubicBezTo>
                  <a:cubicBezTo>
                    <a:pt x="489" y="28"/>
                    <a:pt x="489" y="28"/>
                    <a:pt x="489" y="28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96" y="37"/>
                    <a:pt x="496" y="37"/>
                    <a:pt x="496" y="37"/>
                  </a:cubicBezTo>
                  <a:cubicBezTo>
                    <a:pt x="513" y="37"/>
                    <a:pt x="513" y="37"/>
                    <a:pt x="513" y="37"/>
                  </a:cubicBezTo>
                  <a:cubicBezTo>
                    <a:pt x="513" y="0"/>
                    <a:pt x="513" y="0"/>
                    <a:pt x="513" y="0"/>
                  </a:cubicBezTo>
                  <a:close/>
                  <a:moveTo>
                    <a:pt x="513" y="49"/>
                  </a:moveTo>
                  <a:cubicBezTo>
                    <a:pt x="513" y="49"/>
                    <a:pt x="513" y="49"/>
                    <a:pt x="513" y="49"/>
                  </a:cubicBezTo>
                  <a:cubicBezTo>
                    <a:pt x="503" y="50"/>
                    <a:pt x="492" y="52"/>
                    <a:pt x="490" y="53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92" y="82"/>
                    <a:pt x="492" y="82"/>
                    <a:pt x="492" y="8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0" y="101"/>
                    <a:pt x="480" y="101"/>
                    <a:pt x="480" y="10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13" y="116"/>
                    <a:pt x="513" y="116"/>
                    <a:pt x="513" y="116"/>
                  </a:cubicBezTo>
                  <a:lnTo>
                    <a:pt x="513" y="4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</p:grp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Source Sans Pro Light" panose="020B0403030403020204" pitchFamily="34" charset="-18"/>
              <a:sym typeface="Source Sans Pro Light" panose="020B0403030403020204" pitchFamily="34" charset="-1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81647" y="1288143"/>
            <a:ext cx="3846286" cy="4281714"/>
          </a:xfrm>
          <a:prstGeom prst="rect">
            <a:avLst/>
          </a:prstGeom>
          <a:solidFill>
            <a:srgbClr val="FFFFFF">
              <a:alpha val="80000"/>
            </a:srgbClr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ontent Placeholder 15"/>
          <p:cNvSpPr txBox="1">
            <a:spLocks/>
          </p:cNvSpPr>
          <p:nvPr/>
        </p:nvSpPr>
        <p:spPr>
          <a:xfrm>
            <a:off x="7617350" y="1508803"/>
            <a:ext cx="3449459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Impact" panose="020B0806030902050204" pitchFamily="34" charset="0"/>
              </a:rPr>
              <a:t>Приложение </a:t>
            </a:r>
            <a:endParaRPr lang="en-US" sz="2400" dirty="0">
              <a:latin typeface="Impact" panose="020B0806030902050204" pitchFamily="34" charset="0"/>
            </a:endParaRPr>
          </a:p>
          <a:p>
            <a:pPr algn="l"/>
            <a:r>
              <a:rPr lang="ru-RU" sz="6600" dirty="0">
                <a:latin typeface="Impact" panose="020B0806030902050204" pitchFamily="34" charset="0"/>
              </a:rPr>
              <a:t>1</a:t>
            </a:r>
            <a:endParaRPr lang="en-US" sz="6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10" name="Rectangle 38"/>
          <p:cNvSpPr/>
          <p:nvPr/>
        </p:nvSpPr>
        <p:spPr>
          <a:xfrm>
            <a:off x="7162921" y="0"/>
            <a:ext cx="5029079" cy="6858000"/>
          </a:xfrm>
          <a:prstGeom prst="rect">
            <a:avLst/>
          </a:prstGeo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Source Sans Pro Black" panose="020B0803030403020204" pitchFamily="34" charset="-18"/>
            </a:endParaRPr>
          </a:p>
        </p:txBody>
      </p:sp>
      <p:sp>
        <p:nvSpPr>
          <p:cNvPr id="111" name="Rectangle 24"/>
          <p:cNvSpPr/>
          <p:nvPr/>
        </p:nvSpPr>
        <p:spPr>
          <a:xfrm>
            <a:off x="7534047" y="1440543"/>
            <a:ext cx="3846286" cy="4281714"/>
          </a:xfrm>
          <a:prstGeom prst="rect">
            <a:avLst/>
          </a:prstGeom>
          <a:solidFill>
            <a:srgbClr val="FFFFFF">
              <a:alpha val="80000"/>
            </a:srgb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23"/>
          <p:cNvSpPr/>
          <p:nvPr/>
        </p:nvSpPr>
        <p:spPr>
          <a:xfrm flipH="1">
            <a:off x="0" y="0"/>
            <a:ext cx="209730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300"/>
          </a:p>
        </p:txBody>
      </p:sp>
      <p:sp>
        <p:nvSpPr>
          <p:cNvPr id="62" name="Content Placeholder 15"/>
          <p:cNvSpPr txBox="1">
            <a:spLocks/>
          </p:cNvSpPr>
          <p:nvPr/>
        </p:nvSpPr>
        <p:spPr>
          <a:xfrm>
            <a:off x="853198" y="873943"/>
            <a:ext cx="6329603" cy="270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800" cap="none" dirty="0">
                <a:solidFill>
                  <a:schemeClr val="tx1"/>
                </a:solidFill>
                <a:latin typeface="Impact" panose="020B0806030902050204" pitchFamily="34" charset="0"/>
                <a:cs typeface="Calibri" pitchFamily="34" charset="0"/>
              </a:rPr>
              <a:t>Hardware Belarus</a:t>
            </a:r>
            <a:endParaRPr lang="en-US" sz="8800" cap="none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60" name="Рисунок 59" descr="hgnfghngfhn.png"/>
          <p:cNvPicPr>
            <a:picLocks noGrp="1" noChangeAspect="1"/>
          </p:cNvPicPr>
          <p:nvPr>
            <p:ph type="pic" sz="quarter" idx="10"/>
          </p:nvPr>
        </p:nvPicPr>
        <p:blipFill>
          <a:blip r:embed="rId8"/>
          <a:srcRect l="1058" r="1058"/>
          <a:stretch>
            <a:fillRect/>
          </a:stretch>
        </p:blipFill>
        <p:spPr/>
      </p:pic>
      <p:sp>
        <p:nvSpPr>
          <p:cNvPr id="2" name="Прямоугольник 1"/>
          <p:cNvSpPr/>
          <p:nvPr/>
        </p:nvSpPr>
        <p:spPr>
          <a:xfrm>
            <a:off x="773647" y="5419143"/>
            <a:ext cx="56478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Антоновская Людмила</a:t>
            </a:r>
          </a:p>
        </p:txBody>
      </p:sp>
    </p:spTree>
    <p:extLst>
      <p:ext uri="{BB962C8B-B14F-4D97-AF65-F5344CB8AC3E}">
        <p14:creationId xmlns:p14="http://schemas.microsoft.com/office/powerpoint/2010/main" val="38948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/>
          <p:nvPr/>
        </p:nvSpPr>
        <p:spPr>
          <a:xfrm>
            <a:off x="7360489" y="260350"/>
            <a:ext cx="4453823" cy="2155825"/>
          </a:xfrm>
          <a:prstGeom prst="rect">
            <a:avLst/>
          </a:prstGeom>
          <a:solidFill>
            <a:srgbClr val="FFFFFF">
              <a:alpha val="80000"/>
            </a:srgb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8"/>
          <p:cNvSpPr/>
          <p:nvPr/>
        </p:nvSpPr>
        <p:spPr>
          <a:xfrm>
            <a:off x="209725" y="0"/>
            <a:ext cx="11982275" cy="6857999"/>
          </a:xfrm>
          <a:prstGeom prst="rect">
            <a:avLst/>
          </a:prstGeo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23"/>
          <p:cNvSpPr/>
          <p:nvPr/>
        </p:nvSpPr>
        <p:spPr>
          <a:xfrm flipH="1">
            <a:off x="-5" y="0"/>
            <a:ext cx="209730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300"/>
          </a:p>
        </p:txBody>
      </p:sp>
      <p:sp>
        <p:nvSpPr>
          <p:cNvPr id="57" name="Прямоугольник 56"/>
          <p:cNvSpPr/>
          <p:nvPr/>
        </p:nvSpPr>
        <p:spPr>
          <a:xfrm>
            <a:off x="1935890" y="4629000"/>
            <a:ext cx="11685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cap="all" spc="-30" dirty="0">
                <a:latin typeface="Impact" panose="020B0806030902050204" pitchFamily="34" charset="0"/>
                <a:ea typeface="+mj-ea"/>
                <a:cs typeface="+mj-cs"/>
              </a:rPr>
              <a:t>85%</a:t>
            </a:r>
            <a:endParaRPr lang="ru-RU" sz="4400" cap="all" spc="-30" dirty="0"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70" name="Content Placeholder 15"/>
          <p:cNvSpPr txBox="1">
            <a:spLocks/>
          </p:cNvSpPr>
          <p:nvPr/>
        </p:nvSpPr>
        <p:spPr>
          <a:xfrm>
            <a:off x="445445" y="254958"/>
            <a:ext cx="877475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0070C0"/>
                </a:solidFill>
                <a:latin typeface="Impact" panose="020B0806030902050204" pitchFamily="34" charset="0"/>
                <a:ea typeface="Adobe Gothic Std B" pitchFamily="34" charset="-128"/>
                <a:cs typeface="Adobe Devanagari" pitchFamily="18" charset="0"/>
              </a:rPr>
              <a:t>AIMA</a:t>
            </a:r>
            <a:r>
              <a:rPr lang="en-US" sz="4400" dirty="0">
                <a:latin typeface="Impact" panose="020B0806030902050204" pitchFamily="34" charset="0"/>
                <a:ea typeface="Adobe Gothic Std B" pitchFamily="34" charset="-128"/>
                <a:cs typeface="Adobe Devanagari" pitchFamily="18" charset="0"/>
              </a:rPr>
              <a:t> members in total*</a:t>
            </a:r>
          </a:p>
        </p:txBody>
      </p:sp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80" y="2636382"/>
            <a:ext cx="7456714" cy="427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5569279" y="4629000"/>
            <a:ext cx="1088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cap="all" spc="-30" dirty="0">
                <a:latin typeface="Impact" panose="020B0806030902050204" pitchFamily="34" charset="0"/>
                <a:ea typeface="+mj-ea"/>
                <a:cs typeface="+mj-cs"/>
              </a:rPr>
              <a:t>75</a:t>
            </a:r>
            <a:r>
              <a:rPr lang="ru-RU" sz="4400" cap="all" spc="-30" dirty="0">
                <a:latin typeface="Impact" panose="020B0806030902050204" pitchFamily="34" charset="0"/>
                <a:ea typeface="+mj-ea"/>
                <a:cs typeface="+mj-cs"/>
              </a:rPr>
              <a:t>%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952129" y="4618963"/>
            <a:ext cx="1185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cap="all" spc="-30" dirty="0">
                <a:latin typeface="Impact" panose="020B0806030902050204" pitchFamily="34" charset="0"/>
                <a:ea typeface="+mj-ea"/>
                <a:cs typeface="+mj-cs"/>
              </a:rPr>
              <a:t>80</a:t>
            </a:r>
            <a:r>
              <a:rPr lang="en-US" sz="4400" cap="all" spc="-30" dirty="0">
                <a:latin typeface="Impact" panose="020B0806030902050204" pitchFamily="34" charset="0"/>
                <a:ea typeface="+mj-ea"/>
                <a:cs typeface="+mj-cs"/>
              </a:rPr>
              <a:t>0</a:t>
            </a:r>
            <a:r>
              <a:rPr lang="ru-RU" sz="4800" cap="all" spc="-30" dirty="0">
                <a:latin typeface="Impact" panose="020B080603090205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24" name="Rectangle 42"/>
          <p:cNvSpPr/>
          <p:nvPr/>
        </p:nvSpPr>
        <p:spPr>
          <a:xfrm flipH="1">
            <a:off x="845126" y="5667564"/>
            <a:ext cx="343988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PRODUCTS FOR EXPORT 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2"/>
          <p:cNvSpPr/>
          <p:nvPr/>
        </p:nvSpPr>
        <p:spPr>
          <a:xfrm flipH="1">
            <a:off x="4809988" y="5667564"/>
            <a:ext cx="2688773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HI-TECH PRODUCTS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2"/>
          <p:cNvSpPr/>
          <p:nvPr/>
        </p:nvSpPr>
        <p:spPr>
          <a:xfrm flipH="1">
            <a:off x="8587606" y="5676450"/>
            <a:ext cx="1764731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PERSONNEL</a:t>
            </a:r>
            <a:r>
              <a:rPr lang="en-US" sz="2400" b="1" dirty="0"/>
              <a:t> </a:t>
            </a:r>
            <a:endParaRPr lang="ru-RU" sz="2400" b="1" dirty="0"/>
          </a:p>
        </p:txBody>
      </p:sp>
      <p:cxnSp>
        <p:nvCxnSpPr>
          <p:cNvPr id="27" name="Straight Connector 47"/>
          <p:cNvCxnSpPr/>
          <p:nvPr/>
        </p:nvCxnSpPr>
        <p:spPr>
          <a:xfrm>
            <a:off x="416580" y="1108574"/>
            <a:ext cx="11550131" cy="0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1262570" y="1830129"/>
            <a:ext cx="3415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cap="all" spc="-30" dirty="0">
                <a:latin typeface="Impact" panose="020B0806030902050204" pitchFamily="34" charset="0"/>
                <a:ea typeface="+mj-ea"/>
                <a:cs typeface="+mj-cs"/>
              </a:rPr>
              <a:t>$</a:t>
            </a:r>
            <a:r>
              <a:rPr lang="ru-RU" sz="4400" cap="all" spc="-30" dirty="0">
                <a:latin typeface="Impact" panose="020B0806030902050204" pitchFamily="34" charset="0"/>
                <a:ea typeface="+mj-ea"/>
                <a:cs typeface="+mj-cs"/>
              </a:rPr>
              <a:t>35 000 000</a:t>
            </a:r>
          </a:p>
        </p:txBody>
      </p:sp>
      <p:sp>
        <p:nvSpPr>
          <p:cNvPr id="29" name="Rectangle 42"/>
          <p:cNvSpPr/>
          <p:nvPr/>
        </p:nvSpPr>
        <p:spPr>
          <a:xfrm flipH="1">
            <a:off x="1116796" y="2874109"/>
            <a:ext cx="3415550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INCOME (Belarus)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76092" y="1772865"/>
            <a:ext cx="3415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cap="all" spc="-30" dirty="0">
                <a:latin typeface="Impact" panose="020B0806030902050204" pitchFamily="34" charset="0"/>
                <a:ea typeface="+mj-ea"/>
                <a:cs typeface="+mj-cs"/>
              </a:rPr>
              <a:t>$</a:t>
            </a:r>
            <a:r>
              <a:rPr lang="ru-RU" sz="4400" cap="all" spc="-30" dirty="0">
                <a:latin typeface="Impact" panose="020B0806030902050204" pitchFamily="34" charset="0"/>
                <a:ea typeface="+mj-ea"/>
                <a:cs typeface="+mj-cs"/>
              </a:rPr>
              <a:t>5</a:t>
            </a:r>
            <a:r>
              <a:rPr lang="en-US" sz="4400" cap="all" spc="-30" dirty="0">
                <a:latin typeface="Impact" panose="020B0806030902050204" pitchFamily="34" charset="0"/>
                <a:ea typeface="+mj-ea"/>
                <a:cs typeface="+mj-cs"/>
              </a:rPr>
              <a:t>0</a:t>
            </a:r>
            <a:r>
              <a:rPr lang="ru-RU" sz="4400" cap="all" spc="-30" dirty="0">
                <a:latin typeface="Impact" panose="020B0806030902050204" pitchFamily="34" charset="0"/>
                <a:ea typeface="+mj-ea"/>
                <a:cs typeface="+mj-cs"/>
              </a:rPr>
              <a:t> 000 000</a:t>
            </a:r>
          </a:p>
        </p:txBody>
      </p:sp>
      <p:sp>
        <p:nvSpPr>
          <p:cNvPr id="31" name="Rectangle 42"/>
          <p:cNvSpPr/>
          <p:nvPr/>
        </p:nvSpPr>
        <p:spPr>
          <a:xfrm flipH="1">
            <a:off x="6879831" y="2793757"/>
            <a:ext cx="3415550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INCOME (World)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8"/>
          <p:cNvSpPr/>
          <p:nvPr/>
        </p:nvSpPr>
        <p:spPr>
          <a:xfrm>
            <a:off x="918302" y="-79003"/>
            <a:ext cx="11346179" cy="6858000"/>
          </a:xfrm>
          <a:prstGeom prst="rect">
            <a:avLst/>
          </a:prstGeo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Source Sans Pro Black" panose="020B0803030403020204" pitchFamily="34" charset="-18"/>
            </a:endParaRPr>
          </a:p>
        </p:txBody>
      </p:sp>
      <p:sp>
        <p:nvSpPr>
          <p:cNvPr id="18" name="Rectangle 23"/>
          <p:cNvSpPr/>
          <p:nvPr/>
        </p:nvSpPr>
        <p:spPr>
          <a:xfrm flipH="1">
            <a:off x="-8292" y="0"/>
            <a:ext cx="20973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3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302" y="2390509"/>
            <a:ext cx="2285605" cy="1471520"/>
          </a:xfrm>
        </p:spPr>
        <p:txBody>
          <a:bodyPr>
            <a:noAutofit/>
          </a:bodyPr>
          <a:lstStyle/>
          <a:p>
            <a:r>
              <a:rPr lang="ru-RU" cap="all" spc="-30" dirty="0">
                <a:solidFill>
                  <a:srgbClr val="0070C0"/>
                </a:solidFill>
                <a:latin typeface="Impact" panose="020B0806030902050204" pitchFamily="34" charset="0"/>
              </a:rPr>
              <a:t>Модель </a:t>
            </a:r>
            <a:br>
              <a:rPr lang="ru-RU" cap="all" spc="-30" dirty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en-US" cap="all" spc="-30" dirty="0">
                <a:solidFill>
                  <a:srgbClr val="0070C0"/>
                </a:solidFill>
                <a:latin typeface="Impact" panose="020B0806030902050204" pitchFamily="34" charset="0"/>
              </a:rPr>
              <a:t>   </a:t>
            </a:r>
            <a:r>
              <a:rPr lang="ru-RU" cap="all" spc="-30" dirty="0">
                <a:solidFill>
                  <a:srgbClr val="0070C0"/>
                </a:solidFill>
                <a:latin typeface="Impact" panose="020B0806030902050204" pitchFamily="34" charset="0"/>
              </a:rPr>
              <a:t>5 сил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296024" y="2131238"/>
            <a:ext cx="2586246" cy="252243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771320" y="146727"/>
            <a:ext cx="3606800" cy="1865976"/>
          </a:xfrm>
          <a:prstGeom prst="downArrowCallout">
            <a:avLst>
              <a:gd name="adj1" fmla="val 40397"/>
              <a:gd name="adj2" fmla="val 40397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367156" y="1659570"/>
            <a:ext cx="2764231" cy="3713161"/>
          </a:xfrm>
          <a:prstGeom prst="rightArrowCallout">
            <a:avLst>
              <a:gd name="adj1" fmla="val 30539"/>
              <a:gd name="adj2" fmla="val 30539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860220" y="4750346"/>
            <a:ext cx="3517900" cy="1843919"/>
          </a:xfrm>
          <a:prstGeom prst="upArrowCallout">
            <a:avLst>
              <a:gd name="adj1" fmla="val 48149"/>
              <a:gd name="adj2" fmla="val 48149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073227" y="1708487"/>
            <a:ext cx="2733912" cy="3562339"/>
          </a:xfrm>
          <a:prstGeom prst="leftArrowCallout">
            <a:avLst>
              <a:gd name="adj1" fmla="val 28816"/>
              <a:gd name="adj2" fmla="val 28810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12"/>
          <p:cNvSpPr>
            <a:spLocks/>
          </p:cNvSpPr>
          <p:nvPr/>
        </p:nvSpPr>
        <p:spPr bwMode="auto">
          <a:xfrm>
            <a:off x="3436659" y="1659570"/>
            <a:ext cx="1894486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Поставщики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Научно-технический потенциал специалистов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Доступ к смежным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отраслями: поставщикам компонентов и подрядчикам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altLang="ru-RU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</a:t>
            </a: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т.д.)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/>
          </p:cNvSpPr>
          <p:nvPr/>
        </p:nvSpPr>
        <p:spPr bwMode="auto">
          <a:xfrm>
            <a:off x="5829300" y="228600"/>
            <a:ext cx="32341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Конкуренты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рупные компании с негибким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R&amp;D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>
            <a:off x="5854822" y="5270826"/>
            <a:ext cx="3416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Заменители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Приборы без учета индивидуальных потребностей заказчиков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5"/>
          <p:cNvSpPr>
            <a:spLocks/>
          </p:cNvSpPr>
          <p:nvPr/>
        </p:nvSpPr>
        <p:spPr bwMode="auto">
          <a:xfrm>
            <a:off x="6666901" y="2249776"/>
            <a:ext cx="211197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Рынок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Барьеры входа:</a:t>
            </a: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ru-RU" alt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стоимость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разработки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сертификат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происхождения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метрология </a:t>
            </a: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10064963" y="1734803"/>
            <a:ext cx="178243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Потребители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Имеющийся спрос на «внутреннем рынке»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СНГ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Потенциал на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глобальном рынке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0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/>
          <p:cNvGrpSpPr/>
          <p:nvPr/>
        </p:nvGrpSpPr>
        <p:grpSpPr>
          <a:xfrm>
            <a:off x="3039346" y="165511"/>
            <a:ext cx="9152654" cy="6692489"/>
            <a:chOff x="2979926" y="-33603"/>
            <a:chExt cx="6221676" cy="4549336"/>
          </a:xfrm>
          <a:pattFill prst="pct30">
            <a:fgClr>
              <a:schemeClr val="bg2">
                <a:lumMod val="90000"/>
              </a:schemeClr>
            </a:fgClr>
            <a:bgClr>
              <a:schemeClr val="bg1"/>
            </a:bgClr>
          </a:pattFill>
        </p:grpSpPr>
        <p:sp>
          <p:nvSpPr>
            <p:cNvPr id="5" name="Freeform 100"/>
            <p:cNvSpPr>
              <a:spLocks noEditPoints="1"/>
            </p:cNvSpPr>
            <p:nvPr/>
          </p:nvSpPr>
          <p:spPr bwMode="auto">
            <a:xfrm>
              <a:off x="5709811" y="2172878"/>
              <a:ext cx="237477" cy="119327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5951686" y="3592015"/>
              <a:ext cx="171511" cy="172598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8" name="Freeform 41"/>
            <p:cNvSpPr>
              <a:spLocks noEditPoints="1"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9" name="Freeform 84"/>
            <p:cNvSpPr>
              <a:spLocks/>
            </p:cNvSpPr>
            <p:nvPr/>
          </p:nvSpPr>
          <p:spPr bwMode="auto">
            <a:xfrm>
              <a:off x="5810959" y="3583492"/>
              <a:ext cx="177008" cy="196037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0" name="Freeform 193"/>
            <p:cNvSpPr>
              <a:spLocks/>
            </p:cNvSpPr>
            <p:nvPr/>
          </p:nvSpPr>
          <p:spPr bwMode="auto">
            <a:xfrm>
              <a:off x="6017652" y="3676183"/>
              <a:ext cx="241875" cy="205626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1" name="Freeform 47"/>
            <p:cNvSpPr>
              <a:spLocks/>
            </p:cNvSpPr>
            <p:nvPr/>
          </p:nvSpPr>
          <p:spPr bwMode="auto">
            <a:xfrm>
              <a:off x="5588874" y="2851550"/>
              <a:ext cx="445269" cy="240785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" name="Freeform 88"/>
            <p:cNvSpPr>
              <a:spLocks/>
            </p:cNvSpPr>
            <p:nvPr/>
          </p:nvSpPr>
          <p:spPr bwMode="auto">
            <a:xfrm>
              <a:off x="5320613" y="3211661"/>
              <a:ext cx="266062" cy="194972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" name="Freeform 197"/>
            <p:cNvSpPr>
              <a:spLocks noEditPoints="1"/>
            </p:cNvSpPr>
            <p:nvPr/>
          </p:nvSpPr>
          <p:spPr bwMode="auto">
            <a:xfrm>
              <a:off x="5338204" y="3253212"/>
              <a:ext cx="517832" cy="466653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7316079" y="4213154"/>
              <a:ext cx="216588" cy="121458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5794468" y="3262801"/>
              <a:ext cx="424380" cy="437887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4681844" y="3129624"/>
              <a:ext cx="394695" cy="240785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7" name="Freeform 51"/>
            <p:cNvSpPr>
              <a:spLocks/>
            </p:cNvSpPr>
            <p:nvPr/>
          </p:nvSpPr>
          <p:spPr bwMode="auto">
            <a:xfrm>
              <a:off x="5753789" y="1798916"/>
              <a:ext cx="494744" cy="296186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8" name="Freeform 61"/>
            <p:cNvSpPr>
              <a:spLocks noEditPoints="1"/>
            </p:cNvSpPr>
            <p:nvPr/>
          </p:nvSpPr>
          <p:spPr bwMode="auto">
            <a:xfrm>
              <a:off x="5535002" y="3399175"/>
              <a:ext cx="359514" cy="307906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9" name="Freeform 63"/>
            <p:cNvSpPr>
              <a:spLocks noEditPoints="1"/>
            </p:cNvSpPr>
            <p:nvPr/>
          </p:nvSpPr>
          <p:spPr bwMode="auto">
            <a:xfrm>
              <a:off x="4877543" y="1947010"/>
              <a:ext cx="322133" cy="369700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0" name="Freeform 144"/>
            <p:cNvSpPr>
              <a:spLocks noEditPoints="1"/>
            </p:cNvSpPr>
            <p:nvPr/>
          </p:nvSpPr>
          <p:spPr bwMode="auto">
            <a:xfrm>
              <a:off x="4518029" y="2422186"/>
              <a:ext cx="310039" cy="35158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1" name="Freeform 217"/>
            <p:cNvSpPr>
              <a:spLocks/>
            </p:cNvSpPr>
            <p:nvPr/>
          </p:nvSpPr>
          <p:spPr bwMode="auto">
            <a:xfrm>
              <a:off x="8054896" y="3267063"/>
              <a:ext cx="384801" cy="263158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2" name="Freeform 219"/>
            <p:cNvSpPr>
              <a:spLocks/>
            </p:cNvSpPr>
            <p:nvPr/>
          </p:nvSpPr>
          <p:spPr bwMode="auto">
            <a:xfrm>
              <a:off x="5550394" y="2957026"/>
              <a:ext cx="547516" cy="37609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5991266" y="1973645"/>
              <a:ext cx="656360" cy="59663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6376066" y="2862204"/>
              <a:ext cx="354017" cy="336672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4446566" y="2676821"/>
              <a:ext cx="294647" cy="240785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5187582" y="2730092"/>
              <a:ext cx="547516" cy="29405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7687686" y="3123231"/>
              <a:ext cx="662956" cy="236523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5769181" y="1991757"/>
              <a:ext cx="413386" cy="30897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9" name="Freeform 53"/>
            <p:cNvSpPr>
              <a:spLocks noEditPoints="1"/>
            </p:cNvSpPr>
            <p:nvPr/>
          </p:nvSpPr>
          <p:spPr bwMode="auto">
            <a:xfrm>
              <a:off x="5766982" y="1595422"/>
              <a:ext cx="401292" cy="26528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0" name="Freeform 195"/>
            <p:cNvSpPr>
              <a:spLocks/>
            </p:cNvSpPr>
            <p:nvPr/>
          </p:nvSpPr>
          <p:spPr bwMode="auto">
            <a:xfrm>
              <a:off x="6144086" y="3377866"/>
              <a:ext cx="556312" cy="405924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1" name="Freeform 212"/>
            <p:cNvSpPr>
              <a:spLocks noEditPoints="1"/>
            </p:cNvSpPr>
            <p:nvPr/>
          </p:nvSpPr>
          <p:spPr bwMode="auto">
            <a:xfrm>
              <a:off x="8212115" y="3121100"/>
              <a:ext cx="622278" cy="49328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2" name="Freeform 221"/>
            <p:cNvSpPr>
              <a:spLocks noEditPoints="1"/>
            </p:cNvSpPr>
            <p:nvPr/>
          </p:nvSpPr>
          <p:spPr bwMode="auto">
            <a:xfrm>
              <a:off x="4983088" y="2966615"/>
              <a:ext cx="635471" cy="313233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auto">
            <a:xfrm>
              <a:off x="3808896" y="2714111"/>
              <a:ext cx="1185186" cy="1190072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979926" y="1055254"/>
              <a:ext cx="543119" cy="437887"/>
            </a:xfrm>
            <a:custGeom>
              <a:avLst/>
              <a:gdLst>
                <a:gd name="T0" fmla="*/ 46 w 238"/>
                <a:gd name="T1" fmla="*/ 78 h 198"/>
                <a:gd name="T2" fmla="*/ 30 w 238"/>
                <a:gd name="T3" fmla="*/ 73 h 198"/>
                <a:gd name="T4" fmla="*/ 10 w 238"/>
                <a:gd name="T5" fmla="*/ 70 h 198"/>
                <a:gd name="T6" fmla="*/ 13 w 238"/>
                <a:gd name="T7" fmla="*/ 76 h 198"/>
                <a:gd name="T8" fmla="*/ 34 w 238"/>
                <a:gd name="T9" fmla="*/ 91 h 198"/>
                <a:gd name="T10" fmla="*/ 35 w 238"/>
                <a:gd name="T11" fmla="*/ 107 h 198"/>
                <a:gd name="T12" fmla="*/ 34 w 238"/>
                <a:gd name="T13" fmla="*/ 113 h 198"/>
                <a:gd name="T14" fmla="*/ 25 w 238"/>
                <a:gd name="T15" fmla="*/ 127 h 198"/>
                <a:gd name="T16" fmla="*/ 9 w 238"/>
                <a:gd name="T17" fmla="*/ 124 h 198"/>
                <a:gd name="T18" fmla="*/ 20 w 238"/>
                <a:gd name="T19" fmla="*/ 138 h 198"/>
                <a:gd name="T20" fmla="*/ 48 w 238"/>
                <a:gd name="T21" fmla="*/ 162 h 198"/>
                <a:gd name="T22" fmla="*/ 85 w 238"/>
                <a:gd name="T23" fmla="*/ 195 h 198"/>
                <a:gd name="T24" fmla="*/ 131 w 238"/>
                <a:gd name="T25" fmla="*/ 189 h 198"/>
                <a:gd name="T26" fmla="*/ 164 w 238"/>
                <a:gd name="T27" fmla="*/ 181 h 198"/>
                <a:gd name="T28" fmla="*/ 194 w 238"/>
                <a:gd name="T29" fmla="*/ 178 h 198"/>
                <a:gd name="T30" fmla="*/ 212 w 238"/>
                <a:gd name="T31" fmla="*/ 165 h 198"/>
                <a:gd name="T32" fmla="*/ 226 w 238"/>
                <a:gd name="T33" fmla="*/ 157 h 198"/>
                <a:gd name="T34" fmla="*/ 230 w 238"/>
                <a:gd name="T35" fmla="*/ 148 h 198"/>
                <a:gd name="T36" fmla="*/ 235 w 238"/>
                <a:gd name="T37" fmla="*/ 133 h 198"/>
                <a:gd name="T38" fmla="*/ 227 w 238"/>
                <a:gd name="T39" fmla="*/ 109 h 198"/>
                <a:gd name="T40" fmla="*/ 224 w 238"/>
                <a:gd name="T41" fmla="*/ 92 h 198"/>
                <a:gd name="T42" fmla="*/ 228 w 238"/>
                <a:gd name="T43" fmla="*/ 76 h 198"/>
                <a:gd name="T44" fmla="*/ 210 w 238"/>
                <a:gd name="T45" fmla="*/ 76 h 198"/>
                <a:gd name="T46" fmla="*/ 206 w 238"/>
                <a:gd name="T47" fmla="*/ 58 h 198"/>
                <a:gd name="T48" fmla="*/ 192 w 238"/>
                <a:gd name="T49" fmla="*/ 68 h 198"/>
                <a:gd name="T50" fmla="*/ 173 w 238"/>
                <a:gd name="T51" fmla="*/ 66 h 198"/>
                <a:gd name="T52" fmla="*/ 160 w 238"/>
                <a:gd name="T53" fmla="*/ 64 h 198"/>
                <a:gd name="T54" fmla="*/ 147 w 238"/>
                <a:gd name="T55" fmla="*/ 80 h 198"/>
                <a:gd name="T56" fmla="*/ 141 w 238"/>
                <a:gd name="T57" fmla="*/ 54 h 198"/>
                <a:gd name="T58" fmla="*/ 128 w 238"/>
                <a:gd name="T59" fmla="*/ 53 h 198"/>
                <a:gd name="T60" fmla="*/ 119 w 238"/>
                <a:gd name="T61" fmla="*/ 67 h 198"/>
                <a:gd name="T62" fmla="*/ 109 w 238"/>
                <a:gd name="T63" fmla="*/ 43 h 198"/>
                <a:gd name="T64" fmla="*/ 96 w 238"/>
                <a:gd name="T65" fmla="*/ 67 h 198"/>
                <a:gd name="T66" fmla="*/ 80 w 238"/>
                <a:gd name="T67" fmla="*/ 67 h 198"/>
                <a:gd name="T68" fmla="*/ 71 w 238"/>
                <a:gd name="T69" fmla="*/ 75 h 198"/>
                <a:gd name="T70" fmla="*/ 75 w 238"/>
                <a:gd name="T71" fmla="*/ 59 h 198"/>
                <a:gd name="T72" fmla="*/ 78 w 238"/>
                <a:gd name="T73" fmla="*/ 52 h 198"/>
                <a:gd name="T74" fmla="*/ 83 w 238"/>
                <a:gd name="T75" fmla="*/ 39 h 198"/>
                <a:gd name="T76" fmla="*/ 80 w 238"/>
                <a:gd name="T77" fmla="*/ 29 h 198"/>
                <a:gd name="T78" fmla="*/ 74 w 238"/>
                <a:gd name="T79" fmla="*/ 7 h 198"/>
                <a:gd name="T80" fmla="*/ 63 w 238"/>
                <a:gd name="T81" fmla="*/ 1 h 198"/>
                <a:gd name="T82" fmla="*/ 61 w 238"/>
                <a:gd name="T83" fmla="*/ 8 h 198"/>
                <a:gd name="T84" fmla="*/ 67 w 238"/>
                <a:gd name="T85" fmla="*/ 12 h 198"/>
                <a:gd name="T86" fmla="*/ 57 w 238"/>
                <a:gd name="T87" fmla="*/ 12 h 198"/>
                <a:gd name="T88" fmla="*/ 62 w 238"/>
                <a:gd name="T89" fmla="*/ 33 h 198"/>
                <a:gd name="T90" fmla="*/ 59 w 238"/>
                <a:gd name="T91" fmla="*/ 28 h 198"/>
                <a:gd name="T92" fmla="*/ 55 w 238"/>
                <a:gd name="T93" fmla="*/ 24 h 198"/>
                <a:gd name="T94" fmla="*/ 53 w 238"/>
                <a:gd name="T95" fmla="*/ 15 h 198"/>
                <a:gd name="T96" fmla="*/ 43 w 238"/>
                <a:gd name="T97" fmla="*/ 9 h 198"/>
                <a:gd name="T98" fmla="*/ 36 w 238"/>
                <a:gd name="T99" fmla="*/ 18 h 198"/>
                <a:gd name="T100" fmla="*/ 32 w 238"/>
                <a:gd name="T101" fmla="*/ 26 h 198"/>
                <a:gd name="T102" fmla="*/ 31 w 238"/>
                <a:gd name="T103" fmla="*/ 30 h 198"/>
                <a:gd name="T104" fmla="*/ 23 w 238"/>
                <a:gd name="T105" fmla="*/ 28 h 198"/>
                <a:gd name="T106" fmla="*/ 23 w 238"/>
                <a:gd name="T107" fmla="*/ 36 h 198"/>
                <a:gd name="T108" fmla="*/ 11 w 238"/>
                <a:gd name="T109" fmla="*/ 29 h 198"/>
                <a:gd name="T110" fmla="*/ 20 w 238"/>
                <a:gd name="T111" fmla="*/ 44 h 198"/>
                <a:gd name="T112" fmla="*/ 36 w 238"/>
                <a:gd name="T113" fmla="*/ 46 h 198"/>
                <a:gd name="T114" fmla="*/ 44 w 238"/>
                <a:gd name="T115" fmla="*/ 46 h 198"/>
                <a:gd name="T116" fmla="*/ 53 w 238"/>
                <a:gd name="T117" fmla="*/ 52 h 198"/>
                <a:gd name="T118" fmla="*/ 59 w 238"/>
                <a:gd name="T119" fmla="*/ 59 h 198"/>
                <a:gd name="T120" fmla="*/ 47 w 238"/>
                <a:gd name="T121" fmla="*/ 65 h 198"/>
                <a:gd name="T122" fmla="*/ 46 w 238"/>
                <a:gd name="T123" fmla="*/ 7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98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5322812" y="2251719"/>
              <a:ext cx="802584" cy="6531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3482366" y="2092972"/>
              <a:ext cx="378204" cy="415513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7" name="Freeform 45"/>
            <p:cNvSpPr>
              <a:spLocks/>
            </p:cNvSpPr>
            <p:nvPr/>
          </p:nvSpPr>
          <p:spPr bwMode="auto">
            <a:xfrm>
              <a:off x="3117355" y="3610127"/>
              <a:ext cx="405690" cy="613681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8" name="Freeform 78"/>
            <p:cNvSpPr>
              <a:spLocks noEditPoints="1"/>
            </p:cNvSpPr>
            <p:nvPr/>
          </p:nvSpPr>
          <p:spPr bwMode="auto">
            <a:xfrm>
              <a:off x="4704932" y="2283682"/>
              <a:ext cx="711331" cy="91306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9" name="Freeform 80"/>
            <p:cNvSpPr>
              <a:spLocks noEditPoints="1"/>
            </p:cNvSpPr>
            <p:nvPr/>
          </p:nvSpPr>
          <p:spPr bwMode="auto">
            <a:xfrm>
              <a:off x="4736816" y="3211661"/>
              <a:ext cx="1121419" cy="1240147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0" name="Freeform 86"/>
            <p:cNvSpPr>
              <a:spLocks/>
            </p:cNvSpPr>
            <p:nvPr/>
          </p:nvSpPr>
          <p:spPr bwMode="auto">
            <a:xfrm>
              <a:off x="5904411" y="2909082"/>
              <a:ext cx="841064" cy="588111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1" name="Freeform 90"/>
            <p:cNvSpPr>
              <a:spLocks/>
            </p:cNvSpPr>
            <p:nvPr/>
          </p:nvSpPr>
          <p:spPr bwMode="auto">
            <a:xfrm>
              <a:off x="6015453" y="2278355"/>
              <a:ext cx="1400674" cy="943961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2" name="Freeform 92"/>
            <p:cNvSpPr>
              <a:spLocks noEditPoints="1"/>
            </p:cNvSpPr>
            <p:nvPr/>
          </p:nvSpPr>
          <p:spPr bwMode="auto">
            <a:xfrm>
              <a:off x="5078738" y="538527"/>
              <a:ext cx="643167" cy="1694015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3" name="Freeform 96"/>
            <p:cNvSpPr>
              <a:spLocks noEditPoints="1"/>
            </p:cNvSpPr>
            <p:nvPr/>
          </p:nvSpPr>
          <p:spPr bwMode="auto">
            <a:xfrm>
              <a:off x="4686242" y="235948"/>
              <a:ext cx="1226964" cy="1680165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4" name="Freeform 102"/>
            <p:cNvSpPr>
              <a:spLocks noEditPoints="1"/>
            </p:cNvSpPr>
            <p:nvPr/>
          </p:nvSpPr>
          <p:spPr bwMode="auto">
            <a:xfrm>
              <a:off x="5828550" y="-33603"/>
              <a:ext cx="3373052" cy="3300666"/>
            </a:xfrm>
            <a:custGeom>
              <a:avLst/>
              <a:gdLst>
                <a:gd name="T0" fmla="*/ 395 w 1479"/>
                <a:gd name="T1" fmla="*/ 1054 h 1493"/>
                <a:gd name="T2" fmla="*/ 339 w 1479"/>
                <a:gd name="T3" fmla="*/ 1061 h 1493"/>
                <a:gd name="T4" fmla="*/ 359 w 1479"/>
                <a:gd name="T5" fmla="*/ 1012 h 1493"/>
                <a:gd name="T6" fmla="*/ 298 w 1479"/>
                <a:gd name="T7" fmla="*/ 970 h 1493"/>
                <a:gd name="T8" fmla="*/ 266 w 1479"/>
                <a:gd name="T9" fmla="*/ 914 h 1493"/>
                <a:gd name="T10" fmla="*/ 197 w 1479"/>
                <a:gd name="T11" fmla="*/ 908 h 1493"/>
                <a:gd name="T12" fmla="*/ 159 w 1479"/>
                <a:gd name="T13" fmla="*/ 875 h 1493"/>
                <a:gd name="T14" fmla="*/ 149 w 1479"/>
                <a:gd name="T15" fmla="*/ 820 h 1493"/>
                <a:gd name="T16" fmla="*/ 130 w 1479"/>
                <a:gd name="T17" fmla="*/ 737 h 1493"/>
                <a:gd name="T18" fmla="*/ 185 w 1479"/>
                <a:gd name="T19" fmla="*/ 696 h 1493"/>
                <a:gd name="T20" fmla="*/ 122 w 1479"/>
                <a:gd name="T21" fmla="*/ 671 h 1493"/>
                <a:gd name="T22" fmla="*/ 160 w 1479"/>
                <a:gd name="T23" fmla="*/ 558 h 1493"/>
                <a:gd name="T24" fmla="*/ 101 w 1479"/>
                <a:gd name="T25" fmla="*/ 459 h 1493"/>
                <a:gd name="T26" fmla="*/ 76 w 1479"/>
                <a:gd name="T27" fmla="*/ 383 h 1493"/>
                <a:gd name="T28" fmla="*/ 12 w 1479"/>
                <a:gd name="T29" fmla="*/ 272 h 1493"/>
                <a:gd name="T30" fmla="*/ 0 w 1479"/>
                <a:gd name="T31" fmla="*/ 237 h 1493"/>
                <a:gd name="T32" fmla="*/ 0 w 1479"/>
                <a:gd name="T33" fmla="*/ 237 h 1493"/>
                <a:gd name="T34" fmla="*/ 1 w 1479"/>
                <a:gd name="T35" fmla="*/ 236 h 1493"/>
                <a:gd name="T36" fmla="*/ 3 w 1479"/>
                <a:gd name="T37" fmla="*/ 234 h 1493"/>
                <a:gd name="T38" fmla="*/ 8 w 1479"/>
                <a:gd name="T39" fmla="*/ 229 h 1493"/>
                <a:gd name="T40" fmla="*/ 47 w 1479"/>
                <a:gd name="T41" fmla="*/ 167 h 1493"/>
                <a:gd name="T42" fmla="*/ 56 w 1479"/>
                <a:gd name="T43" fmla="*/ 176 h 1493"/>
                <a:gd name="T44" fmla="*/ 92 w 1479"/>
                <a:gd name="T45" fmla="*/ 183 h 1493"/>
                <a:gd name="T46" fmla="*/ 196 w 1479"/>
                <a:gd name="T47" fmla="*/ 194 h 1493"/>
                <a:gd name="T48" fmla="*/ 258 w 1479"/>
                <a:gd name="T49" fmla="*/ 207 h 1493"/>
                <a:gd name="T50" fmla="*/ 281 w 1479"/>
                <a:gd name="T51" fmla="*/ 280 h 1493"/>
                <a:gd name="T52" fmla="*/ 161 w 1479"/>
                <a:gd name="T53" fmla="*/ 320 h 1493"/>
                <a:gd name="T54" fmla="*/ 109 w 1479"/>
                <a:gd name="T55" fmla="*/ 310 h 1493"/>
                <a:gd name="T56" fmla="*/ 150 w 1479"/>
                <a:gd name="T57" fmla="*/ 340 h 1493"/>
                <a:gd name="T58" fmla="*/ 189 w 1479"/>
                <a:gd name="T59" fmla="*/ 388 h 1493"/>
                <a:gd name="T60" fmla="*/ 232 w 1479"/>
                <a:gd name="T61" fmla="*/ 422 h 1493"/>
                <a:gd name="T62" fmla="*/ 288 w 1479"/>
                <a:gd name="T63" fmla="*/ 416 h 1493"/>
                <a:gd name="T64" fmla="*/ 239 w 1479"/>
                <a:gd name="T65" fmla="*/ 380 h 1493"/>
                <a:gd name="T66" fmla="*/ 322 w 1479"/>
                <a:gd name="T67" fmla="*/ 369 h 1493"/>
                <a:gd name="T68" fmla="*/ 315 w 1479"/>
                <a:gd name="T69" fmla="*/ 253 h 1493"/>
                <a:gd name="T70" fmla="*/ 350 w 1479"/>
                <a:gd name="T71" fmla="*/ 213 h 1493"/>
                <a:gd name="T72" fmla="*/ 283 w 1479"/>
                <a:gd name="T73" fmla="*/ 136 h 1493"/>
                <a:gd name="T74" fmla="*/ 351 w 1479"/>
                <a:gd name="T75" fmla="*/ 157 h 1493"/>
                <a:gd name="T76" fmla="*/ 407 w 1479"/>
                <a:gd name="T77" fmla="*/ 178 h 1493"/>
                <a:gd name="T78" fmla="*/ 420 w 1479"/>
                <a:gd name="T79" fmla="*/ 84 h 1493"/>
                <a:gd name="T80" fmla="*/ 447 w 1479"/>
                <a:gd name="T81" fmla="*/ 17 h 1493"/>
                <a:gd name="T82" fmla="*/ 1446 w 1479"/>
                <a:gd name="T83" fmla="*/ 837 h 1493"/>
                <a:gd name="T84" fmla="*/ 1247 w 1479"/>
                <a:gd name="T85" fmla="*/ 947 h 1493"/>
                <a:gd name="T86" fmla="*/ 1027 w 1479"/>
                <a:gd name="T87" fmla="*/ 1015 h 1493"/>
                <a:gd name="T88" fmla="*/ 1113 w 1479"/>
                <a:gd name="T89" fmla="*/ 1192 h 1493"/>
                <a:gd name="T90" fmla="*/ 1187 w 1479"/>
                <a:gd name="T91" fmla="*/ 1460 h 1493"/>
                <a:gd name="T92" fmla="*/ 1119 w 1479"/>
                <a:gd name="T93" fmla="*/ 1449 h 1493"/>
                <a:gd name="T94" fmla="*/ 1105 w 1479"/>
                <a:gd name="T95" fmla="*/ 1486 h 1493"/>
                <a:gd name="T96" fmla="*/ 1061 w 1479"/>
                <a:gd name="T97" fmla="*/ 1452 h 1493"/>
                <a:gd name="T98" fmla="*/ 988 w 1479"/>
                <a:gd name="T99" fmla="*/ 1445 h 1493"/>
                <a:gd name="T100" fmla="*/ 919 w 1479"/>
                <a:gd name="T101" fmla="*/ 1435 h 1493"/>
                <a:gd name="T102" fmla="*/ 899 w 1479"/>
                <a:gd name="T103" fmla="*/ 1437 h 1493"/>
                <a:gd name="T104" fmla="*/ 898 w 1479"/>
                <a:gd name="T105" fmla="*/ 1438 h 1493"/>
                <a:gd name="T106" fmla="*/ 883 w 1479"/>
                <a:gd name="T107" fmla="*/ 1439 h 1493"/>
                <a:gd name="T108" fmla="*/ 693 w 1479"/>
                <a:gd name="T109" fmla="*/ 1413 h 1493"/>
                <a:gd name="T110" fmla="*/ 650 w 1479"/>
                <a:gd name="T111" fmla="*/ 1303 h 1493"/>
                <a:gd name="T112" fmla="*/ 648 w 1479"/>
                <a:gd name="T113" fmla="*/ 1232 h 1493"/>
                <a:gd name="T114" fmla="*/ 664 w 1479"/>
                <a:gd name="T115" fmla="*/ 1146 h 1493"/>
                <a:gd name="T116" fmla="*/ 594 w 1479"/>
                <a:gd name="T117" fmla="*/ 1113 h 1493"/>
                <a:gd name="T118" fmla="*/ 521 w 1479"/>
                <a:gd name="T119" fmla="*/ 1124 h 1493"/>
                <a:gd name="T120" fmla="*/ 382 w 1479"/>
                <a:gd name="T121" fmla="*/ 71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9" h="1493">
                  <a:moveTo>
                    <a:pt x="460" y="1096"/>
                  </a:moveTo>
                  <a:cubicBezTo>
                    <a:pt x="452" y="1098"/>
                    <a:pt x="452" y="1098"/>
                    <a:pt x="452" y="1098"/>
                  </a:cubicBezTo>
                  <a:cubicBezTo>
                    <a:pt x="452" y="1098"/>
                    <a:pt x="447" y="1103"/>
                    <a:pt x="447" y="1101"/>
                  </a:cubicBezTo>
                  <a:cubicBezTo>
                    <a:pt x="446" y="1099"/>
                    <a:pt x="448" y="1095"/>
                    <a:pt x="448" y="1093"/>
                  </a:cubicBezTo>
                  <a:cubicBezTo>
                    <a:pt x="447" y="1092"/>
                    <a:pt x="442" y="1095"/>
                    <a:pt x="443" y="1091"/>
                  </a:cubicBezTo>
                  <a:cubicBezTo>
                    <a:pt x="444" y="1089"/>
                    <a:pt x="443" y="1086"/>
                    <a:pt x="442" y="1085"/>
                  </a:cubicBezTo>
                  <a:cubicBezTo>
                    <a:pt x="440" y="1083"/>
                    <a:pt x="434" y="1083"/>
                    <a:pt x="436" y="1079"/>
                  </a:cubicBezTo>
                  <a:cubicBezTo>
                    <a:pt x="438" y="1076"/>
                    <a:pt x="443" y="1074"/>
                    <a:pt x="443" y="1074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39" y="1068"/>
                    <a:pt x="439" y="1068"/>
                    <a:pt x="439" y="1068"/>
                  </a:cubicBezTo>
                  <a:cubicBezTo>
                    <a:pt x="428" y="1063"/>
                    <a:pt x="428" y="1063"/>
                    <a:pt x="428" y="1063"/>
                  </a:cubicBezTo>
                  <a:cubicBezTo>
                    <a:pt x="428" y="1063"/>
                    <a:pt x="427" y="1057"/>
                    <a:pt x="425" y="1057"/>
                  </a:cubicBezTo>
                  <a:cubicBezTo>
                    <a:pt x="424" y="1056"/>
                    <a:pt x="421" y="1053"/>
                    <a:pt x="421" y="1053"/>
                  </a:cubicBezTo>
                  <a:cubicBezTo>
                    <a:pt x="421" y="1053"/>
                    <a:pt x="418" y="1049"/>
                    <a:pt x="414" y="1048"/>
                  </a:cubicBezTo>
                  <a:cubicBezTo>
                    <a:pt x="410" y="1046"/>
                    <a:pt x="407" y="1055"/>
                    <a:pt x="407" y="1055"/>
                  </a:cubicBezTo>
                  <a:cubicBezTo>
                    <a:pt x="403" y="1051"/>
                    <a:pt x="403" y="1051"/>
                    <a:pt x="403" y="1051"/>
                  </a:cubicBezTo>
                  <a:cubicBezTo>
                    <a:pt x="395" y="1054"/>
                    <a:pt x="395" y="1054"/>
                    <a:pt x="395" y="1054"/>
                  </a:cubicBezTo>
                  <a:cubicBezTo>
                    <a:pt x="389" y="1063"/>
                    <a:pt x="389" y="1063"/>
                    <a:pt x="389" y="1063"/>
                  </a:cubicBezTo>
                  <a:cubicBezTo>
                    <a:pt x="385" y="1064"/>
                    <a:pt x="385" y="1064"/>
                    <a:pt x="385" y="1064"/>
                  </a:cubicBezTo>
                  <a:cubicBezTo>
                    <a:pt x="379" y="1065"/>
                    <a:pt x="379" y="1065"/>
                    <a:pt x="379" y="1065"/>
                  </a:cubicBezTo>
                  <a:cubicBezTo>
                    <a:pt x="370" y="1067"/>
                    <a:pt x="370" y="1067"/>
                    <a:pt x="370" y="1067"/>
                  </a:cubicBezTo>
                  <a:cubicBezTo>
                    <a:pt x="368" y="1073"/>
                    <a:pt x="368" y="1073"/>
                    <a:pt x="368" y="1073"/>
                  </a:cubicBezTo>
                  <a:cubicBezTo>
                    <a:pt x="369" y="1079"/>
                    <a:pt x="369" y="1079"/>
                    <a:pt x="369" y="1079"/>
                  </a:cubicBezTo>
                  <a:cubicBezTo>
                    <a:pt x="364" y="1083"/>
                    <a:pt x="364" y="1083"/>
                    <a:pt x="364" y="1083"/>
                  </a:cubicBezTo>
                  <a:cubicBezTo>
                    <a:pt x="352" y="1082"/>
                    <a:pt x="352" y="1082"/>
                    <a:pt x="352" y="1082"/>
                  </a:cubicBezTo>
                  <a:cubicBezTo>
                    <a:pt x="354" y="1082"/>
                    <a:pt x="354" y="1082"/>
                    <a:pt x="354" y="1082"/>
                  </a:cubicBezTo>
                  <a:cubicBezTo>
                    <a:pt x="347" y="1078"/>
                    <a:pt x="347" y="1078"/>
                    <a:pt x="347" y="1078"/>
                  </a:cubicBezTo>
                  <a:cubicBezTo>
                    <a:pt x="347" y="1075"/>
                    <a:pt x="347" y="1075"/>
                    <a:pt x="347" y="1075"/>
                  </a:cubicBezTo>
                  <a:cubicBezTo>
                    <a:pt x="343" y="1075"/>
                    <a:pt x="343" y="1075"/>
                    <a:pt x="343" y="1075"/>
                  </a:cubicBezTo>
                  <a:cubicBezTo>
                    <a:pt x="340" y="1074"/>
                    <a:pt x="340" y="1074"/>
                    <a:pt x="340" y="1074"/>
                  </a:cubicBezTo>
                  <a:cubicBezTo>
                    <a:pt x="342" y="1072"/>
                    <a:pt x="342" y="1072"/>
                    <a:pt x="342" y="1072"/>
                  </a:cubicBezTo>
                  <a:cubicBezTo>
                    <a:pt x="340" y="1069"/>
                    <a:pt x="340" y="1069"/>
                    <a:pt x="340" y="1069"/>
                  </a:cubicBezTo>
                  <a:cubicBezTo>
                    <a:pt x="337" y="1063"/>
                    <a:pt x="337" y="1063"/>
                    <a:pt x="337" y="1063"/>
                  </a:cubicBezTo>
                  <a:cubicBezTo>
                    <a:pt x="339" y="1061"/>
                    <a:pt x="339" y="1061"/>
                    <a:pt x="339" y="1061"/>
                  </a:cubicBezTo>
                  <a:cubicBezTo>
                    <a:pt x="335" y="1059"/>
                    <a:pt x="335" y="1059"/>
                    <a:pt x="335" y="1059"/>
                  </a:cubicBezTo>
                  <a:cubicBezTo>
                    <a:pt x="333" y="1057"/>
                    <a:pt x="333" y="1057"/>
                    <a:pt x="333" y="1057"/>
                  </a:cubicBezTo>
                  <a:cubicBezTo>
                    <a:pt x="335" y="1053"/>
                    <a:pt x="335" y="1053"/>
                    <a:pt x="335" y="1053"/>
                  </a:cubicBezTo>
                  <a:cubicBezTo>
                    <a:pt x="333" y="1050"/>
                    <a:pt x="333" y="1050"/>
                    <a:pt x="333" y="1050"/>
                  </a:cubicBezTo>
                  <a:cubicBezTo>
                    <a:pt x="330" y="1046"/>
                    <a:pt x="330" y="1046"/>
                    <a:pt x="330" y="1046"/>
                  </a:cubicBezTo>
                  <a:cubicBezTo>
                    <a:pt x="325" y="1045"/>
                    <a:pt x="325" y="1045"/>
                    <a:pt x="325" y="1045"/>
                  </a:cubicBezTo>
                  <a:cubicBezTo>
                    <a:pt x="321" y="1042"/>
                    <a:pt x="321" y="1042"/>
                    <a:pt x="321" y="1042"/>
                  </a:cubicBezTo>
                  <a:cubicBezTo>
                    <a:pt x="321" y="1039"/>
                    <a:pt x="321" y="1039"/>
                    <a:pt x="321" y="1039"/>
                  </a:cubicBezTo>
                  <a:cubicBezTo>
                    <a:pt x="323" y="1032"/>
                    <a:pt x="323" y="1032"/>
                    <a:pt x="323" y="1032"/>
                  </a:cubicBezTo>
                  <a:cubicBezTo>
                    <a:pt x="323" y="1032"/>
                    <a:pt x="323" y="1031"/>
                    <a:pt x="327" y="1029"/>
                  </a:cubicBezTo>
                  <a:cubicBezTo>
                    <a:pt x="331" y="1028"/>
                    <a:pt x="332" y="1029"/>
                    <a:pt x="332" y="1029"/>
                  </a:cubicBezTo>
                  <a:cubicBezTo>
                    <a:pt x="338" y="1031"/>
                    <a:pt x="338" y="1031"/>
                    <a:pt x="338" y="1031"/>
                  </a:cubicBezTo>
                  <a:cubicBezTo>
                    <a:pt x="345" y="1029"/>
                    <a:pt x="345" y="1029"/>
                    <a:pt x="345" y="1029"/>
                  </a:cubicBezTo>
                  <a:cubicBezTo>
                    <a:pt x="345" y="1029"/>
                    <a:pt x="352" y="1023"/>
                    <a:pt x="353" y="1022"/>
                  </a:cubicBezTo>
                  <a:cubicBezTo>
                    <a:pt x="355" y="1021"/>
                    <a:pt x="353" y="1016"/>
                    <a:pt x="353" y="1016"/>
                  </a:cubicBezTo>
                  <a:cubicBezTo>
                    <a:pt x="357" y="1015"/>
                    <a:pt x="357" y="1015"/>
                    <a:pt x="357" y="1015"/>
                  </a:cubicBezTo>
                  <a:cubicBezTo>
                    <a:pt x="359" y="1012"/>
                    <a:pt x="359" y="1012"/>
                    <a:pt x="359" y="1012"/>
                  </a:cubicBezTo>
                  <a:cubicBezTo>
                    <a:pt x="359" y="1006"/>
                    <a:pt x="359" y="1006"/>
                    <a:pt x="359" y="1006"/>
                  </a:cubicBezTo>
                  <a:cubicBezTo>
                    <a:pt x="354" y="1004"/>
                    <a:pt x="354" y="1004"/>
                    <a:pt x="354" y="1004"/>
                  </a:cubicBezTo>
                  <a:cubicBezTo>
                    <a:pt x="350" y="1003"/>
                    <a:pt x="350" y="1003"/>
                    <a:pt x="350" y="1003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8" y="995"/>
                    <a:pt x="348" y="995"/>
                    <a:pt x="348" y="995"/>
                  </a:cubicBezTo>
                  <a:cubicBezTo>
                    <a:pt x="343" y="995"/>
                    <a:pt x="343" y="995"/>
                    <a:pt x="343" y="995"/>
                  </a:cubicBezTo>
                  <a:cubicBezTo>
                    <a:pt x="338" y="994"/>
                    <a:pt x="338" y="994"/>
                    <a:pt x="338" y="994"/>
                  </a:cubicBezTo>
                  <a:cubicBezTo>
                    <a:pt x="334" y="993"/>
                    <a:pt x="334" y="993"/>
                    <a:pt x="334" y="993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28" y="997"/>
                    <a:pt x="328" y="997"/>
                    <a:pt x="328" y="997"/>
                  </a:cubicBezTo>
                  <a:cubicBezTo>
                    <a:pt x="323" y="997"/>
                    <a:pt x="323" y="997"/>
                    <a:pt x="323" y="997"/>
                  </a:cubicBezTo>
                  <a:cubicBezTo>
                    <a:pt x="322" y="988"/>
                    <a:pt x="322" y="988"/>
                    <a:pt x="322" y="988"/>
                  </a:cubicBezTo>
                  <a:cubicBezTo>
                    <a:pt x="320" y="984"/>
                    <a:pt x="320" y="984"/>
                    <a:pt x="320" y="984"/>
                  </a:cubicBezTo>
                  <a:cubicBezTo>
                    <a:pt x="315" y="982"/>
                    <a:pt x="315" y="982"/>
                    <a:pt x="315" y="982"/>
                  </a:cubicBezTo>
                  <a:cubicBezTo>
                    <a:pt x="304" y="980"/>
                    <a:pt x="304" y="980"/>
                    <a:pt x="304" y="980"/>
                  </a:cubicBezTo>
                  <a:cubicBezTo>
                    <a:pt x="299" y="973"/>
                    <a:pt x="299" y="973"/>
                    <a:pt x="299" y="973"/>
                  </a:cubicBezTo>
                  <a:cubicBezTo>
                    <a:pt x="298" y="970"/>
                    <a:pt x="298" y="970"/>
                    <a:pt x="298" y="970"/>
                  </a:cubicBezTo>
                  <a:cubicBezTo>
                    <a:pt x="298" y="970"/>
                    <a:pt x="297" y="970"/>
                    <a:pt x="294" y="969"/>
                  </a:cubicBezTo>
                  <a:cubicBezTo>
                    <a:pt x="291" y="969"/>
                    <a:pt x="293" y="966"/>
                    <a:pt x="293" y="966"/>
                  </a:cubicBezTo>
                  <a:cubicBezTo>
                    <a:pt x="293" y="961"/>
                    <a:pt x="293" y="961"/>
                    <a:pt x="293" y="961"/>
                  </a:cubicBezTo>
                  <a:cubicBezTo>
                    <a:pt x="289" y="961"/>
                    <a:pt x="289" y="961"/>
                    <a:pt x="289" y="961"/>
                  </a:cubicBezTo>
                  <a:cubicBezTo>
                    <a:pt x="285" y="957"/>
                    <a:pt x="285" y="957"/>
                    <a:pt x="285" y="957"/>
                  </a:cubicBezTo>
                  <a:cubicBezTo>
                    <a:pt x="278" y="955"/>
                    <a:pt x="278" y="955"/>
                    <a:pt x="278" y="955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281" y="944"/>
                    <a:pt x="281" y="944"/>
                    <a:pt x="281" y="944"/>
                  </a:cubicBezTo>
                  <a:cubicBezTo>
                    <a:pt x="282" y="939"/>
                    <a:pt x="282" y="939"/>
                    <a:pt x="282" y="939"/>
                  </a:cubicBezTo>
                  <a:cubicBezTo>
                    <a:pt x="279" y="936"/>
                    <a:pt x="279" y="936"/>
                    <a:pt x="279" y="936"/>
                  </a:cubicBezTo>
                  <a:cubicBezTo>
                    <a:pt x="273" y="932"/>
                    <a:pt x="273" y="932"/>
                    <a:pt x="273" y="932"/>
                  </a:cubicBezTo>
                  <a:cubicBezTo>
                    <a:pt x="273" y="929"/>
                    <a:pt x="273" y="929"/>
                    <a:pt x="273" y="929"/>
                  </a:cubicBezTo>
                  <a:cubicBezTo>
                    <a:pt x="273" y="926"/>
                    <a:pt x="273" y="926"/>
                    <a:pt x="273" y="926"/>
                  </a:cubicBezTo>
                  <a:cubicBezTo>
                    <a:pt x="273" y="918"/>
                    <a:pt x="273" y="918"/>
                    <a:pt x="273" y="918"/>
                  </a:cubicBezTo>
                  <a:cubicBezTo>
                    <a:pt x="271" y="914"/>
                    <a:pt x="271" y="914"/>
                    <a:pt x="271" y="914"/>
                  </a:cubicBezTo>
                  <a:cubicBezTo>
                    <a:pt x="267" y="916"/>
                    <a:pt x="267" y="916"/>
                    <a:pt x="267" y="916"/>
                  </a:cubicBezTo>
                  <a:cubicBezTo>
                    <a:pt x="266" y="914"/>
                    <a:pt x="266" y="914"/>
                    <a:pt x="266" y="914"/>
                  </a:cubicBezTo>
                  <a:cubicBezTo>
                    <a:pt x="263" y="915"/>
                    <a:pt x="263" y="915"/>
                    <a:pt x="263" y="915"/>
                  </a:cubicBezTo>
                  <a:cubicBezTo>
                    <a:pt x="260" y="913"/>
                    <a:pt x="260" y="913"/>
                    <a:pt x="260" y="913"/>
                  </a:cubicBezTo>
                  <a:cubicBezTo>
                    <a:pt x="257" y="910"/>
                    <a:pt x="257" y="910"/>
                    <a:pt x="257" y="910"/>
                  </a:cubicBezTo>
                  <a:cubicBezTo>
                    <a:pt x="248" y="908"/>
                    <a:pt x="248" y="908"/>
                    <a:pt x="248" y="908"/>
                  </a:cubicBezTo>
                  <a:cubicBezTo>
                    <a:pt x="248" y="908"/>
                    <a:pt x="245" y="909"/>
                    <a:pt x="241" y="910"/>
                  </a:cubicBezTo>
                  <a:cubicBezTo>
                    <a:pt x="238" y="911"/>
                    <a:pt x="239" y="912"/>
                    <a:pt x="237" y="912"/>
                  </a:cubicBezTo>
                  <a:cubicBezTo>
                    <a:pt x="235" y="913"/>
                    <a:pt x="234" y="915"/>
                    <a:pt x="234" y="917"/>
                  </a:cubicBezTo>
                  <a:cubicBezTo>
                    <a:pt x="233" y="919"/>
                    <a:pt x="229" y="920"/>
                    <a:pt x="228" y="920"/>
                  </a:cubicBezTo>
                  <a:cubicBezTo>
                    <a:pt x="226" y="921"/>
                    <a:pt x="224" y="918"/>
                    <a:pt x="224" y="918"/>
                  </a:cubicBezTo>
                  <a:cubicBezTo>
                    <a:pt x="224" y="915"/>
                    <a:pt x="224" y="915"/>
                    <a:pt x="224" y="915"/>
                  </a:cubicBezTo>
                  <a:cubicBezTo>
                    <a:pt x="223" y="909"/>
                    <a:pt x="223" y="909"/>
                    <a:pt x="223" y="909"/>
                  </a:cubicBezTo>
                  <a:cubicBezTo>
                    <a:pt x="215" y="909"/>
                    <a:pt x="215" y="909"/>
                    <a:pt x="215" y="909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2" y="913"/>
                    <a:pt x="202" y="913"/>
                    <a:pt x="202" y="913"/>
                  </a:cubicBezTo>
                  <a:cubicBezTo>
                    <a:pt x="200" y="909"/>
                    <a:pt x="200" y="909"/>
                    <a:pt x="200" y="909"/>
                  </a:cubicBezTo>
                  <a:cubicBezTo>
                    <a:pt x="197" y="908"/>
                    <a:pt x="197" y="908"/>
                    <a:pt x="197" y="908"/>
                  </a:cubicBezTo>
                  <a:cubicBezTo>
                    <a:pt x="192" y="910"/>
                    <a:pt x="192" y="910"/>
                    <a:pt x="192" y="910"/>
                  </a:cubicBezTo>
                  <a:cubicBezTo>
                    <a:pt x="192" y="910"/>
                    <a:pt x="191" y="912"/>
                    <a:pt x="190" y="912"/>
                  </a:cubicBezTo>
                  <a:cubicBezTo>
                    <a:pt x="189" y="913"/>
                    <a:pt x="188" y="912"/>
                    <a:pt x="187" y="912"/>
                  </a:cubicBezTo>
                  <a:cubicBezTo>
                    <a:pt x="186" y="912"/>
                    <a:pt x="184" y="911"/>
                    <a:pt x="183" y="910"/>
                  </a:cubicBezTo>
                  <a:cubicBezTo>
                    <a:pt x="183" y="909"/>
                    <a:pt x="183" y="908"/>
                    <a:pt x="183" y="907"/>
                  </a:cubicBezTo>
                  <a:cubicBezTo>
                    <a:pt x="183" y="906"/>
                    <a:pt x="183" y="904"/>
                    <a:pt x="183" y="904"/>
                  </a:cubicBezTo>
                  <a:cubicBezTo>
                    <a:pt x="184" y="899"/>
                    <a:pt x="184" y="899"/>
                    <a:pt x="184" y="899"/>
                  </a:cubicBezTo>
                  <a:cubicBezTo>
                    <a:pt x="184" y="899"/>
                    <a:pt x="180" y="896"/>
                    <a:pt x="179" y="895"/>
                  </a:cubicBezTo>
                  <a:cubicBezTo>
                    <a:pt x="179" y="893"/>
                    <a:pt x="178" y="890"/>
                    <a:pt x="178" y="890"/>
                  </a:cubicBezTo>
                  <a:cubicBezTo>
                    <a:pt x="178" y="890"/>
                    <a:pt x="176" y="889"/>
                    <a:pt x="175" y="888"/>
                  </a:cubicBezTo>
                  <a:cubicBezTo>
                    <a:pt x="174" y="888"/>
                    <a:pt x="173" y="887"/>
                    <a:pt x="173" y="887"/>
                  </a:cubicBezTo>
                  <a:cubicBezTo>
                    <a:pt x="174" y="884"/>
                    <a:pt x="174" y="884"/>
                    <a:pt x="174" y="884"/>
                  </a:cubicBezTo>
                  <a:cubicBezTo>
                    <a:pt x="170" y="882"/>
                    <a:pt x="170" y="882"/>
                    <a:pt x="170" y="882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7" y="875"/>
                    <a:pt x="167" y="875"/>
                    <a:pt x="167" y="875"/>
                  </a:cubicBezTo>
                  <a:cubicBezTo>
                    <a:pt x="163" y="872"/>
                    <a:pt x="163" y="872"/>
                    <a:pt x="163" y="872"/>
                  </a:cubicBezTo>
                  <a:cubicBezTo>
                    <a:pt x="159" y="875"/>
                    <a:pt x="159" y="875"/>
                    <a:pt x="159" y="875"/>
                  </a:cubicBezTo>
                  <a:cubicBezTo>
                    <a:pt x="159" y="871"/>
                    <a:pt x="159" y="871"/>
                    <a:pt x="159" y="871"/>
                  </a:cubicBezTo>
                  <a:cubicBezTo>
                    <a:pt x="157" y="863"/>
                    <a:pt x="157" y="863"/>
                    <a:pt x="157" y="863"/>
                  </a:cubicBezTo>
                  <a:cubicBezTo>
                    <a:pt x="159" y="860"/>
                    <a:pt x="159" y="860"/>
                    <a:pt x="159" y="860"/>
                  </a:cubicBezTo>
                  <a:cubicBezTo>
                    <a:pt x="158" y="850"/>
                    <a:pt x="158" y="850"/>
                    <a:pt x="158" y="850"/>
                  </a:cubicBezTo>
                  <a:cubicBezTo>
                    <a:pt x="158" y="850"/>
                    <a:pt x="156" y="849"/>
                    <a:pt x="155" y="849"/>
                  </a:cubicBezTo>
                  <a:cubicBezTo>
                    <a:pt x="154" y="849"/>
                    <a:pt x="151" y="847"/>
                    <a:pt x="151" y="847"/>
                  </a:cubicBezTo>
                  <a:cubicBezTo>
                    <a:pt x="147" y="846"/>
                    <a:pt x="147" y="846"/>
                    <a:pt x="147" y="846"/>
                  </a:cubicBezTo>
                  <a:cubicBezTo>
                    <a:pt x="147" y="843"/>
                    <a:pt x="147" y="843"/>
                    <a:pt x="147" y="843"/>
                  </a:cubicBezTo>
                  <a:cubicBezTo>
                    <a:pt x="144" y="840"/>
                    <a:pt x="144" y="840"/>
                    <a:pt x="144" y="840"/>
                  </a:cubicBezTo>
                  <a:cubicBezTo>
                    <a:pt x="141" y="841"/>
                    <a:pt x="141" y="841"/>
                    <a:pt x="141" y="841"/>
                  </a:cubicBezTo>
                  <a:cubicBezTo>
                    <a:pt x="141" y="841"/>
                    <a:pt x="140" y="841"/>
                    <a:pt x="140" y="840"/>
                  </a:cubicBezTo>
                  <a:cubicBezTo>
                    <a:pt x="140" y="839"/>
                    <a:pt x="138" y="835"/>
                    <a:pt x="138" y="835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1" y="832"/>
                    <a:pt x="141" y="828"/>
                    <a:pt x="141" y="827"/>
                  </a:cubicBezTo>
                  <a:cubicBezTo>
                    <a:pt x="141" y="825"/>
                    <a:pt x="146" y="825"/>
                    <a:pt x="146" y="825"/>
                  </a:cubicBezTo>
                  <a:cubicBezTo>
                    <a:pt x="148" y="824"/>
                    <a:pt x="148" y="824"/>
                    <a:pt x="148" y="824"/>
                  </a:cubicBezTo>
                  <a:cubicBezTo>
                    <a:pt x="149" y="820"/>
                    <a:pt x="149" y="820"/>
                    <a:pt x="149" y="820"/>
                  </a:cubicBezTo>
                  <a:cubicBezTo>
                    <a:pt x="149" y="820"/>
                    <a:pt x="146" y="820"/>
                    <a:pt x="144" y="818"/>
                  </a:cubicBezTo>
                  <a:cubicBezTo>
                    <a:pt x="143" y="816"/>
                    <a:pt x="144" y="818"/>
                    <a:pt x="144" y="817"/>
                  </a:cubicBezTo>
                  <a:cubicBezTo>
                    <a:pt x="144" y="816"/>
                    <a:pt x="143" y="817"/>
                    <a:pt x="143" y="817"/>
                  </a:cubicBezTo>
                  <a:cubicBezTo>
                    <a:pt x="143" y="817"/>
                    <a:pt x="142" y="816"/>
                    <a:pt x="142" y="815"/>
                  </a:cubicBezTo>
                  <a:cubicBezTo>
                    <a:pt x="142" y="814"/>
                    <a:pt x="142" y="812"/>
                    <a:pt x="141" y="811"/>
                  </a:cubicBezTo>
                  <a:cubicBezTo>
                    <a:pt x="140" y="810"/>
                    <a:pt x="138" y="809"/>
                    <a:pt x="138" y="809"/>
                  </a:cubicBezTo>
                  <a:cubicBezTo>
                    <a:pt x="137" y="808"/>
                    <a:pt x="137" y="809"/>
                    <a:pt x="135" y="807"/>
                  </a:cubicBezTo>
                  <a:cubicBezTo>
                    <a:pt x="134" y="805"/>
                    <a:pt x="134" y="804"/>
                    <a:pt x="134" y="804"/>
                  </a:cubicBezTo>
                  <a:cubicBezTo>
                    <a:pt x="131" y="802"/>
                    <a:pt x="133" y="797"/>
                    <a:pt x="131" y="795"/>
                  </a:cubicBezTo>
                  <a:cubicBezTo>
                    <a:pt x="127" y="791"/>
                    <a:pt x="127" y="784"/>
                    <a:pt x="125" y="782"/>
                  </a:cubicBezTo>
                  <a:cubicBezTo>
                    <a:pt x="122" y="777"/>
                    <a:pt x="124" y="776"/>
                    <a:pt x="125" y="773"/>
                  </a:cubicBezTo>
                  <a:cubicBezTo>
                    <a:pt x="126" y="767"/>
                    <a:pt x="129" y="762"/>
                    <a:pt x="130" y="752"/>
                  </a:cubicBezTo>
                  <a:cubicBezTo>
                    <a:pt x="130" y="745"/>
                    <a:pt x="130" y="745"/>
                    <a:pt x="130" y="745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35" y="739"/>
                    <a:pt x="135" y="739"/>
                    <a:pt x="135" y="739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5"/>
                    <a:pt x="130" y="735"/>
                    <a:pt x="130" y="735"/>
                  </a:cubicBezTo>
                  <a:cubicBezTo>
                    <a:pt x="127" y="724"/>
                    <a:pt x="127" y="724"/>
                    <a:pt x="127" y="724"/>
                  </a:cubicBezTo>
                  <a:cubicBezTo>
                    <a:pt x="128" y="719"/>
                    <a:pt x="128" y="719"/>
                    <a:pt x="128" y="719"/>
                  </a:cubicBezTo>
                  <a:cubicBezTo>
                    <a:pt x="131" y="722"/>
                    <a:pt x="131" y="722"/>
                    <a:pt x="131" y="722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36" y="715"/>
                    <a:pt x="137" y="712"/>
                    <a:pt x="138" y="712"/>
                  </a:cubicBezTo>
                  <a:cubicBezTo>
                    <a:pt x="139" y="713"/>
                    <a:pt x="145" y="713"/>
                    <a:pt x="145" y="713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8" y="704"/>
                    <a:pt x="148" y="704"/>
                    <a:pt x="148" y="704"/>
                  </a:cubicBezTo>
                  <a:cubicBezTo>
                    <a:pt x="151" y="700"/>
                    <a:pt x="151" y="700"/>
                    <a:pt x="151" y="700"/>
                  </a:cubicBezTo>
                  <a:cubicBezTo>
                    <a:pt x="157" y="699"/>
                    <a:pt x="157" y="699"/>
                    <a:pt x="157" y="699"/>
                  </a:cubicBezTo>
                  <a:cubicBezTo>
                    <a:pt x="157" y="699"/>
                    <a:pt x="168" y="699"/>
                    <a:pt x="169" y="700"/>
                  </a:cubicBezTo>
                  <a:cubicBezTo>
                    <a:pt x="170" y="700"/>
                    <a:pt x="175" y="700"/>
                    <a:pt x="176" y="700"/>
                  </a:cubicBezTo>
                  <a:cubicBezTo>
                    <a:pt x="177" y="700"/>
                    <a:pt x="183" y="700"/>
                    <a:pt x="183" y="700"/>
                  </a:cubicBezTo>
                  <a:cubicBezTo>
                    <a:pt x="185" y="696"/>
                    <a:pt x="185" y="696"/>
                    <a:pt x="185" y="696"/>
                  </a:cubicBezTo>
                  <a:cubicBezTo>
                    <a:pt x="177" y="694"/>
                    <a:pt x="177" y="694"/>
                    <a:pt x="177" y="694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68" y="688"/>
                    <a:pt x="168" y="688"/>
                    <a:pt x="168" y="688"/>
                  </a:cubicBezTo>
                  <a:cubicBezTo>
                    <a:pt x="162" y="688"/>
                    <a:pt x="162" y="688"/>
                    <a:pt x="162" y="688"/>
                  </a:cubicBezTo>
                  <a:cubicBezTo>
                    <a:pt x="154" y="690"/>
                    <a:pt x="154" y="690"/>
                    <a:pt x="154" y="690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2" y="690"/>
                    <a:pt x="142" y="690"/>
                    <a:pt x="142" y="690"/>
                  </a:cubicBezTo>
                  <a:cubicBezTo>
                    <a:pt x="140" y="687"/>
                    <a:pt x="140" y="687"/>
                    <a:pt x="140" y="687"/>
                  </a:cubicBezTo>
                  <a:cubicBezTo>
                    <a:pt x="140" y="687"/>
                    <a:pt x="135" y="686"/>
                    <a:pt x="134" y="686"/>
                  </a:cubicBezTo>
                  <a:cubicBezTo>
                    <a:pt x="133" y="686"/>
                    <a:pt x="132" y="686"/>
                    <a:pt x="131" y="685"/>
                  </a:cubicBezTo>
                  <a:cubicBezTo>
                    <a:pt x="129" y="685"/>
                    <a:pt x="126" y="678"/>
                    <a:pt x="126" y="678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129" y="678"/>
                    <a:pt x="131" y="679"/>
                    <a:pt x="131" y="678"/>
                  </a:cubicBezTo>
                  <a:cubicBezTo>
                    <a:pt x="131" y="677"/>
                    <a:pt x="130" y="671"/>
                    <a:pt x="130" y="671"/>
                  </a:cubicBezTo>
                  <a:cubicBezTo>
                    <a:pt x="130" y="671"/>
                    <a:pt x="131" y="665"/>
                    <a:pt x="128" y="666"/>
                  </a:cubicBezTo>
                  <a:cubicBezTo>
                    <a:pt x="125" y="667"/>
                    <a:pt x="122" y="669"/>
                    <a:pt x="122" y="671"/>
                  </a:cubicBezTo>
                  <a:cubicBezTo>
                    <a:pt x="122" y="672"/>
                    <a:pt x="120" y="675"/>
                    <a:pt x="120" y="677"/>
                  </a:cubicBezTo>
                  <a:cubicBezTo>
                    <a:pt x="119" y="678"/>
                    <a:pt x="118" y="679"/>
                    <a:pt x="117" y="680"/>
                  </a:cubicBezTo>
                  <a:cubicBezTo>
                    <a:pt x="116" y="681"/>
                    <a:pt x="111" y="682"/>
                    <a:pt x="111" y="682"/>
                  </a:cubicBezTo>
                  <a:cubicBezTo>
                    <a:pt x="107" y="682"/>
                    <a:pt x="107" y="682"/>
                    <a:pt x="107" y="682"/>
                  </a:cubicBezTo>
                  <a:cubicBezTo>
                    <a:pt x="110" y="678"/>
                    <a:pt x="110" y="678"/>
                    <a:pt x="110" y="678"/>
                  </a:cubicBezTo>
                  <a:cubicBezTo>
                    <a:pt x="112" y="673"/>
                    <a:pt x="112" y="673"/>
                    <a:pt x="112" y="673"/>
                  </a:cubicBezTo>
                  <a:cubicBezTo>
                    <a:pt x="112" y="673"/>
                    <a:pt x="117" y="664"/>
                    <a:pt x="117" y="662"/>
                  </a:cubicBezTo>
                  <a:cubicBezTo>
                    <a:pt x="118" y="659"/>
                    <a:pt x="119" y="657"/>
                    <a:pt x="120" y="654"/>
                  </a:cubicBezTo>
                  <a:cubicBezTo>
                    <a:pt x="121" y="652"/>
                    <a:pt x="124" y="651"/>
                    <a:pt x="124" y="65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0" y="615"/>
                    <a:pt x="142" y="607"/>
                    <a:pt x="143" y="606"/>
                  </a:cubicBezTo>
                  <a:cubicBezTo>
                    <a:pt x="143" y="604"/>
                    <a:pt x="146" y="598"/>
                    <a:pt x="146" y="596"/>
                  </a:cubicBezTo>
                  <a:cubicBezTo>
                    <a:pt x="146" y="594"/>
                    <a:pt x="149" y="587"/>
                    <a:pt x="149" y="587"/>
                  </a:cubicBezTo>
                  <a:cubicBezTo>
                    <a:pt x="149" y="587"/>
                    <a:pt x="152" y="576"/>
                    <a:pt x="152" y="574"/>
                  </a:cubicBezTo>
                  <a:cubicBezTo>
                    <a:pt x="152" y="572"/>
                    <a:pt x="154" y="571"/>
                    <a:pt x="156" y="570"/>
                  </a:cubicBezTo>
                  <a:cubicBezTo>
                    <a:pt x="157" y="569"/>
                    <a:pt x="160" y="560"/>
                    <a:pt x="160" y="558"/>
                  </a:cubicBezTo>
                  <a:cubicBezTo>
                    <a:pt x="161" y="556"/>
                    <a:pt x="163" y="538"/>
                    <a:pt x="163" y="538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55" y="521"/>
                    <a:pt x="155" y="521"/>
                    <a:pt x="155" y="521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8"/>
                    <a:pt x="142" y="514"/>
                    <a:pt x="141" y="513"/>
                  </a:cubicBezTo>
                  <a:cubicBezTo>
                    <a:pt x="140" y="512"/>
                    <a:pt x="136" y="510"/>
                    <a:pt x="135" y="510"/>
                  </a:cubicBezTo>
                  <a:cubicBezTo>
                    <a:pt x="133" y="509"/>
                    <a:pt x="128" y="508"/>
                    <a:pt x="127" y="508"/>
                  </a:cubicBezTo>
                  <a:cubicBezTo>
                    <a:pt x="126" y="508"/>
                    <a:pt x="122" y="505"/>
                    <a:pt x="119" y="503"/>
                  </a:cubicBezTo>
                  <a:cubicBezTo>
                    <a:pt x="116" y="501"/>
                    <a:pt x="112" y="496"/>
                    <a:pt x="112" y="496"/>
                  </a:cubicBezTo>
                  <a:cubicBezTo>
                    <a:pt x="117" y="488"/>
                    <a:pt x="117" y="488"/>
                    <a:pt x="117" y="488"/>
                  </a:cubicBezTo>
                  <a:cubicBezTo>
                    <a:pt x="117" y="488"/>
                    <a:pt x="118" y="482"/>
                    <a:pt x="118" y="480"/>
                  </a:cubicBezTo>
                  <a:cubicBezTo>
                    <a:pt x="118" y="479"/>
                    <a:pt x="118" y="476"/>
                    <a:pt x="118" y="476"/>
                  </a:cubicBezTo>
                  <a:cubicBezTo>
                    <a:pt x="116" y="472"/>
                    <a:pt x="116" y="472"/>
                    <a:pt x="116" y="472"/>
                  </a:cubicBezTo>
                  <a:cubicBezTo>
                    <a:pt x="113" y="467"/>
                    <a:pt x="113" y="467"/>
                    <a:pt x="113" y="467"/>
                  </a:cubicBezTo>
                  <a:cubicBezTo>
                    <a:pt x="113" y="467"/>
                    <a:pt x="109" y="466"/>
                    <a:pt x="107" y="466"/>
                  </a:cubicBezTo>
                  <a:cubicBezTo>
                    <a:pt x="106" y="467"/>
                    <a:pt x="106" y="464"/>
                    <a:pt x="105" y="462"/>
                  </a:cubicBezTo>
                  <a:cubicBezTo>
                    <a:pt x="105" y="460"/>
                    <a:pt x="103" y="460"/>
                    <a:pt x="101" y="459"/>
                  </a:cubicBezTo>
                  <a:cubicBezTo>
                    <a:pt x="98" y="457"/>
                    <a:pt x="97" y="454"/>
                    <a:pt x="97" y="454"/>
                  </a:cubicBezTo>
                  <a:cubicBezTo>
                    <a:pt x="100" y="448"/>
                    <a:pt x="100" y="448"/>
                    <a:pt x="100" y="448"/>
                  </a:cubicBezTo>
                  <a:cubicBezTo>
                    <a:pt x="100" y="448"/>
                    <a:pt x="99" y="445"/>
                    <a:pt x="98" y="444"/>
                  </a:cubicBezTo>
                  <a:cubicBezTo>
                    <a:pt x="98" y="443"/>
                    <a:pt x="94" y="443"/>
                    <a:pt x="94" y="443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2" y="434"/>
                    <a:pt x="82" y="434"/>
                    <a:pt x="82" y="434"/>
                  </a:cubicBezTo>
                  <a:cubicBezTo>
                    <a:pt x="82" y="434"/>
                    <a:pt x="83" y="427"/>
                    <a:pt x="84" y="426"/>
                  </a:cubicBezTo>
                  <a:cubicBezTo>
                    <a:pt x="85" y="424"/>
                    <a:pt x="84" y="423"/>
                    <a:pt x="84" y="423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6" y="403"/>
                    <a:pt x="76" y="403"/>
                    <a:pt x="76" y="403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3" y="378"/>
                    <a:pt x="73" y="377"/>
                  </a:cubicBezTo>
                  <a:cubicBezTo>
                    <a:pt x="73" y="376"/>
                    <a:pt x="65" y="371"/>
                    <a:pt x="65" y="371"/>
                  </a:cubicBezTo>
                  <a:cubicBezTo>
                    <a:pt x="62" y="364"/>
                    <a:pt x="62" y="364"/>
                    <a:pt x="62" y="364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41" y="337"/>
                    <a:pt x="43" y="329"/>
                    <a:pt x="43" y="328"/>
                  </a:cubicBezTo>
                  <a:cubicBezTo>
                    <a:pt x="43" y="326"/>
                    <a:pt x="46" y="319"/>
                    <a:pt x="46" y="314"/>
                  </a:cubicBezTo>
                  <a:cubicBezTo>
                    <a:pt x="45" y="310"/>
                    <a:pt x="48" y="305"/>
                    <a:pt x="48" y="30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0" y="289"/>
                    <a:pt x="40" y="289"/>
                    <a:pt x="40" y="289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6" y="284"/>
                    <a:pt x="34" y="278"/>
                    <a:pt x="27" y="276"/>
                  </a:cubicBezTo>
                  <a:cubicBezTo>
                    <a:pt x="20" y="275"/>
                    <a:pt x="19" y="276"/>
                    <a:pt x="19" y="276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6" y="230"/>
                    <a:pt x="7" y="229"/>
                    <a:pt x="8" y="229"/>
                  </a:cubicBezTo>
                  <a:cubicBezTo>
                    <a:pt x="8" y="229"/>
                    <a:pt x="8" y="228"/>
                    <a:pt x="8" y="228"/>
                  </a:cubicBezTo>
                  <a:cubicBezTo>
                    <a:pt x="9" y="228"/>
                    <a:pt x="10" y="228"/>
                    <a:pt x="12" y="228"/>
                  </a:cubicBezTo>
                  <a:cubicBezTo>
                    <a:pt x="12" y="228"/>
                    <a:pt x="14" y="219"/>
                    <a:pt x="13" y="216"/>
                  </a:cubicBezTo>
                  <a:cubicBezTo>
                    <a:pt x="12" y="212"/>
                    <a:pt x="17" y="208"/>
                    <a:pt x="17" y="208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194"/>
                    <a:pt x="37" y="191"/>
                    <a:pt x="35" y="187"/>
                  </a:cubicBezTo>
                  <a:cubicBezTo>
                    <a:pt x="34" y="185"/>
                    <a:pt x="33" y="182"/>
                    <a:pt x="32" y="180"/>
                  </a:cubicBezTo>
                  <a:cubicBezTo>
                    <a:pt x="33" y="179"/>
                    <a:pt x="33" y="179"/>
                    <a:pt x="33" y="178"/>
                  </a:cubicBezTo>
                  <a:cubicBezTo>
                    <a:pt x="33" y="178"/>
                    <a:pt x="35" y="175"/>
                    <a:pt x="35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176"/>
                    <a:pt x="43" y="177"/>
                    <a:pt x="44" y="177"/>
                  </a:cubicBezTo>
                  <a:cubicBezTo>
                    <a:pt x="46" y="177"/>
                    <a:pt x="49" y="175"/>
                    <a:pt x="49" y="17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50" y="158"/>
                    <a:pt x="52" y="159"/>
                  </a:cubicBezTo>
                  <a:cubicBezTo>
                    <a:pt x="53" y="159"/>
                    <a:pt x="54" y="161"/>
                    <a:pt x="55" y="161"/>
                  </a:cubicBezTo>
                  <a:cubicBezTo>
                    <a:pt x="56" y="161"/>
                    <a:pt x="59" y="162"/>
                    <a:pt x="59" y="16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66"/>
                    <a:pt x="75" y="168"/>
                    <a:pt x="74" y="169"/>
                  </a:cubicBezTo>
                  <a:cubicBezTo>
                    <a:pt x="74" y="170"/>
                    <a:pt x="73" y="173"/>
                    <a:pt x="73" y="173"/>
                  </a:cubicBezTo>
                  <a:cubicBezTo>
                    <a:pt x="72" y="173"/>
                    <a:pt x="71" y="173"/>
                    <a:pt x="70" y="174"/>
                  </a:cubicBezTo>
                  <a:cubicBezTo>
                    <a:pt x="69" y="174"/>
                    <a:pt x="64" y="174"/>
                    <a:pt x="64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6"/>
                    <a:pt x="59" y="177"/>
                    <a:pt x="60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9"/>
                    <a:pt x="65" y="181"/>
                    <a:pt x="65" y="181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4" y="184"/>
                    <a:pt x="67" y="180"/>
                    <a:pt x="67" y="180"/>
                  </a:cubicBezTo>
                  <a:cubicBezTo>
                    <a:pt x="68" y="180"/>
                    <a:pt x="73" y="180"/>
                    <a:pt x="73" y="180"/>
                  </a:cubicBezTo>
                  <a:cubicBezTo>
                    <a:pt x="73" y="180"/>
                    <a:pt x="77" y="178"/>
                    <a:pt x="78" y="178"/>
                  </a:cubicBezTo>
                  <a:cubicBezTo>
                    <a:pt x="78" y="178"/>
                    <a:pt x="77" y="181"/>
                    <a:pt x="77" y="181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7"/>
                    <a:pt x="88" y="180"/>
                    <a:pt x="88" y="181"/>
                  </a:cubicBezTo>
                  <a:cubicBezTo>
                    <a:pt x="87" y="182"/>
                    <a:pt x="87" y="182"/>
                    <a:pt x="87" y="184"/>
                  </a:cubicBezTo>
                  <a:cubicBezTo>
                    <a:pt x="87" y="185"/>
                    <a:pt x="86" y="186"/>
                    <a:pt x="87" y="187"/>
                  </a:cubicBezTo>
                  <a:cubicBezTo>
                    <a:pt x="87" y="187"/>
                    <a:pt x="87" y="188"/>
                    <a:pt x="88" y="188"/>
                  </a:cubicBezTo>
                  <a:cubicBezTo>
                    <a:pt x="89" y="189"/>
                    <a:pt x="90" y="188"/>
                    <a:pt x="90" y="188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4" y="181"/>
                    <a:pt x="94" y="181"/>
                  </a:cubicBezTo>
                  <a:cubicBezTo>
                    <a:pt x="95" y="181"/>
                    <a:pt x="98" y="179"/>
                    <a:pt x="98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8" y="178"/>
                    <a:pt x="109" y="178"/>
                  </a:cubicBezTo>
                  <a:cubicBezTo>
                    <a:pt x="109" y="179"/>
                    <a:pt x="111" y="179"/>
                    <a:pt x="112" y="179"/>
                  </a:cubicBezTo>
                  <a:cubicBezTo>
                    <a:pt x="114" y="179"/>
                    <a:pt x="115" y="179"/>
                    <a:pt x="117" y="179"/>
                  </a:cubicBezTo>
                  <a:cubicBezTo>
                    <a:pt x="118" y="179"/>
                    <a:pt x="119" y="179"/>
                    <a:pt x="119" y="179"/>
                  </a:cubicBezTo>
                  <a:cubicBezTo>
                    <a:pt x="119" y="179"/>
                    <a:pt x="121" y="177"/>
                    <a:pt x="121" y="177"/>
                  </a:cubicBezTo>
                  <a:cubicBezTo>
                    <a:pt x="121" y="176"/>
                    <a:pt x="121" y="175"/>
                    <a:pt x="121" y="175"/>
                  </a:cubicBezTo>
                  <a:cubicBezTo>
                    <a:pt x="122" y="174"/>
                    <a:pt x="123" y="172"/>
                    <a:pt x="124" y="172"/>
                  </a:cubicBezTo>
                  <a:cubicBezTo>
                    <a:pt x="125" y="172"/>
                    <a:pt x="140" y="174"/>
                    <a:pt x="140" y="174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9" y="184"/>
                    <a:pt x="170" y="184"/>
                  </a:cubicBezTo>
                  <a:cubicBezTo>
                    <a:pt x="171" y="185"/>
                    <a:pt x="184" y="187"/>
                    <a:pt x="184" y="187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6" y="193"/>
                    <a:pt x="196" y="194"/>
                  </a:cubicBezTo>
                  <a:cubicBezTo>
                    <a:pt x="196" y="195"/>
                    <a:pt x="200" y="197"/>
                    <a:pt x="200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9" y="196"/>
                    <a:pt x="209" y="196"/>
                  </a:cubicBezTo>
                  <a:cubicBezTo>
                    <a:pt x="210" y="197"/>
                    <a:pt x="220" y="200"/>
                    <a:pt x="220" y="200"/>
                  </a:cubicBezTo>
                  <a:cubicBezTo>
                    <a:pt x="220" y="200"/>
                    <a:pt x="227" y="202"/>
                    <a:pt x="228" y="202"/>
                  </a:cubicBezTo>
                  <a:cubicBezTo>
                    <a:pt x="229" y="202"/>
                    <a:pt x="233" y="201"/>
                    <a:pt x="233" y="20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2" y="196"/>
                    <a:pt x="234" y="197"/>
                  </a:cubicBezTo>
                  <a:cubicBezTo>
                    <a:pt x="236" y="197"/>
                    <a:pt x="237" y="197"/>
                    <a:pt x="238" y="198"/>
                  </a:cubicBezTo>
                  <a:cubicBezTo>
                    <a:pt x="238" y="199"/>
                    <a:pt x="240" y="199"/>
                    <a:pt x="241" y="200"/>
                  </a:cubicBezTo>
                  <a:cubicBezTo>
                    <a:pt x="242" y="202"/>
                    <a:pt x="246" y="203"/>
                    <a:pt x="246" y="203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3" y="209"/>
                    <a:pt x="253" y="209"/>
                    <a:pt x="253" y="209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5" y="206"/>
                    <a:pt x="256" y="206"/>
                    <a:pt x="256" y="206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60" y="207"/>
                    <a:pt x="260" y="207"/>
                  </a:cubicBezTo>
                  <a:cubicBezTo>
                    <a:pt x="261" y="207"/>
                    <a:pt x="264" y="206"/>
                    <a:pt x="264" y="206"/>
                  </a:cubicBezTo>
                  <a:cubicBezTo>
                    <a:pt x="264" y="207"/>
                    <a:pt x="266" y="209"/>
                    <a:pt x="267" y="209"/>
                  </a:cubicBezTo>
                  <a:cubicBezTo>
                    <a:pt x="267" y="210"/>
                    <a:pt x="269" y="213"/>
                    <a:pt x="269" y="213"/>
                  </a:cubicBezTo>
                  <a:cubicBezTo>
                    <a:pt x="269" y="213"/>
                    <a:pt x="269" y="214"/>
                    <a:pt x="269" y="216"/>
                  </a:cubicBezTo>
                  <a:cubicBezTo>
                    <a:pt x="269" y="217"/>
                    <a:pt x="270" y="218"/>
                    <a:pt x="270" y="218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6" y="270"/>
                    <a:pt x="286" y="271"/>
                  </a:cubicBezTo>
                  <a:cubicBezTo>
                    <a:pt x="286" y="273"/>
                    <a:pt x="281" y="280"/>
                    <a:pt x="281" y="280"/>
                  </a:cubicBezTo>
                  <a:cubicBezTo>
                    <a:pt x="281" y="280"/>
                    <a:pt x="278" y="286"/>
                    <a:pt x="277" y="287"/>
                  </a:cubicBezTo>
                  <a:cubicBezTo>
                    <a:pt x="276" y="289"/>
                    <a:pt x="272" y="297"/>
                    <a:pt x="272" y="297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0" y="309"/>
                    <a:pt x="254" y="312"/>
                    <a:pt x="252" y="313"/>
                  </a:cubicBezTo>
                  <a:cubicBezTo>
                    <a:pt x="251" y="315"/>
                    <a:pt x="241" y="316"/>
                    <a:pt x="241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5" y="320"/>
                    <a:pt x="183" y="320"/>
                  </a:cubicBezTo>
                  <a:cubicBezTo>
                    <a:pt x="182" y="320"/>
                    <a:pt x="176" y="318"/>
                    <a:pt x="176" y="318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63" y="320"/>
                    <a:pt x="163" y="320"/>
                    <a:pt x="161" y="320"/>
                  </a:cubicBezTo>
                  <a:cubicBezTo>
                    <a:pt x="159" y="320"/>
                    <a:pt x="157" y="320"/>
                    <a:pt x="157" y="320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0" y="316"/>
                    <a:pt x="150" y="316"/>
                    <a:pt x="150" y="316"/>
                  </a:cubicBezTo>
                  <a:cubicBezTo>
                    <a:pt x="150" y="316"/>
                    <a:pt x="147" y="317"/>
                    <a:pt x="145" y="317"/>
                  </a:cubicBezTo>
                  <a:cubicBezTo>
                    <a:pt x="142" y="317"/>
                    <a:pt x="139" y="314"/>
                    <a:pt x="138" y="314"/>
                  </a:cubicBezTo>
                  <a:cubicBezTo>
                    <a:pt x="137" y="314"/>
                    <a:pt x="137" y="315"/>
                    <a:pt x="137" y="315"/>
                  </a:cubicBezTo>
                  <a:cubicBezTo>
                    <a:pt x="137" y="318"/>
                    <a:pt x="137" y="318"/>
                    <a:pt x="137" y="318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26" y="316"/>
                    <a:pt x="126" y="316"/>
                    <a:pt x="126" y="316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308"/>
                    <a:pt x="101" y="308"/>
                    <a:pt x="101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09" y="310"/>
                    <a:pt x="113" y="309"/>
                    <a:pt x="113" y="312"/>
                  </a:cubicBezTo>
                  <a:cubicBezTo>
                    <a:pt x="113" y="314"/>
                    <a:pt x="111" y="314"/>
                    <a:pt x="113" y="316"/>
                  </a:cubicBezTo>
                  <a:cubicBezTo>
                    <a:pt x="114" y="318"/>
                    <a:pt x="118" y="320"/>
                    <a:pt x="118" y="320"/>
                  </a:cubicBezTo>
                  <a:cubicBezTo>
                    <a:pt x="118" y="320"/>
                    <a:pt x="120" y="320"/>
                    <a:pt x="121" y="320"/>
                  </a:cubicBezTo>
                  <a:cubicBezTo>
                    <a:pt x="122" y="320"/>
                    <a:pt x="123" y="320"/>
                    <a:pt x="123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5" y="323"/>
                    <a:pt x="124" y="324"/>
                    <a:pt x="126" y="324"/>
                  </a:cubicBezTo>
                  <a:cubicBezTo>
                    <a:pt x="127" y="324"/>
                    <a:pt x="132" y="324"/>
                    <a:pt x="132" y="324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6" y="331"/>
                    <a:pt x="138" y="331"/>
                  </a:cubicBezTo>
                  <a:cubicBezTo>
                    <a:pt x="139" y="332"/>
                    <a:pt x="143" y="331"/>
                    <a:pt x="143" y="331"/>
                  </a:cubicBezTo>
                  <a:cubicBezTo>
                    <a:pt x="143" y="331"/>
                    <a:pt x="142" y="330"/>
                    <a:pt x="144" y="331"/>
                  </a:cubicBezTo>
                  <a:cubicBezTo>
                    <a:pt x="145" y="332"/>
                    <a:pt x="146" y="333"/>
                    <a:pt x="146" y="333"/>
                  </a:cubicBezTo>
                  <a:cubicBezTo>
                    <a:pt x="146" y="333"/>
                    <a:pt x="147" y="335"/>
                    <a:pt x="147" y="336"/>
                  </a:cubicBezTo>
                  <a:cubicBezTo>
                    <a:pt x="147" y="337"/>
                    <a:pt x="148" y="339"/>
                    <a:pt x="148" y="339"/>
                  </a:cubicBezTo>
                  <a:cubicBezTo>
                    <a:pt x="148" y="339"/>
                    <a:pt x="145" y="340"/>
                    <a:pt x="150" y="340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63" y="341"/>
                    <a:pt x="163" y="341"/>
                    <a:pt x="163" y="341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7" y="348"/>
                    <a:pt x="177" y="348"/>
                    <a:pt x="177" y="348"/>
                  </a:cubicBezTo>
                  <a:cubicBezTo>
                    <a:pt x="177" y="348"/>
                    <a:pt x="176" y="351"/>
                    <a:pt x="178" y="351"/>
                  </a:cubicBezTo>
                  <a:cubicBezTo>
                    <a:pt x="179" y="351"/>
                    <a:pt x="183" y="351"/>
                    <a:pt x="183" y="351"/>
                  </a:cubicBezTo>
                  <a:cubicBezTo>
                    <a:pt x="186" y="359"/>
                    <a:pt x="186" y="359"/>
                    <a:pt x="186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81"/>
                    <a:pt x="182" y="381"/>
                  </a:cubicBezTo>
                  <a:cubicBezTo>
                    <a:pt x="182" y="382"/>
                    <a:pt x="184" y="382"/>
                    <a:pt x="184" y="382"/>
                  </a:cubicBezTo>
                  <a:cubicBezTo>
                    <a:pt x="184" y="382"/>
                    <a:pt x="186" y="384"/>
                    <a:pt x="186" y="385"/>
                  </a:cubicBezTo>
                  <a:cubicBezTo>
                    <a:pt x="186" y="386"/>
                    <a:pt x="189" y="387"/>
                    <a:pt x="189" y="388"/>
                  </a:cubicBezTo>
                  <a:cubicBezTo>
                    <a:pt x="190" y="389"/>
                    <a:pt x="193" y="392"/>
                    <a:pt x="193" y="392"/>
                  </a:cubicBezTo>
                  <a:cubicBezTo>
                    <a:pt x="194" y="394"/>
                    <a:pt x="194" y="394"/>
                    <a:pt x="194" y="394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396"/>
                    <a:pt x="198" y="396"/>
                    <a:pt x="198" y="397"/>
                  </a:cubicBezTo>
                  <a:cubicBezTo>
                    <a:pt x="198" y="399"/>
                    <a:pt x="200" y="401"/>
                    <a:pt x="200" y="401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204" y="404"/>
                    <a:pt x="204" y="403"/>
                    <a:pt x="204" y="405"/>
                  </a:cubicBezTo>
                  <a:cubicBezTo>
                    <a:pt x="204" y="407"/>
                    <a:pt x="204" y="410"/>
                    <a:pt x="204" y="410"/>
                  </a:cubicBezTo>
                  <a:cubicBezTo>
                    <a:pt x="208" y="410"/>
                    <a:pt x="208" y="410"/>
                    <a:pt x="208" y="41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07" y="414"/>
                    <a:pt x="205" y="414"/>
                    <a:pt x="207" y="417"/>
                  </a:cubicBezTo>
                  <a:cubicBezTo>
                    <a:pt x="209" y="419"/>
                    <a:pt x="209" y="421"/>
                    <a:pt x="209" y="421"/>
                  </a:cubicBezTo>
                  <a:cubicBezTo>
                    <a:pt x="216" y="426"/>
                    <a:pt x="216" y="426"/>
                    <a:pt x="216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6" y="421"/>
                    <a:pt x="229" y="421"/>
                    <a:pt x="232" y="422"/>
                  </a:cubicBezTo>
                  <a:cubicBezTo>
                    <a:pt x="234" y="423"/>
                    <a:pt x="238" y="422"/>
                    <a:pt x="238" y="422"/>
                  </a:cubicBezTo>
                  <a:cubicBezTo>
                    <a:pt x="238" y="422"/>
                    <a:pt x="238" y="422"/>
                    <a:pt x="238" y="424"/>
                  </a:cubicBezTo>
                  <a:cubicBezTo>
                    <a:pt x="239" y="426"/>
                    <a:pt x="241" y="425"/>
                    <a:pt x="241" y="425"/>
                  </a:cubicBezTo>
                  <a:cubicBezTo>
                    <a:pt x="241" y="425"/>
                    <a:pt x="244" y="425"/>
                    <a:pt x="244" y="426"/>
                  </a:cubicBezTo>
                  <a:cubicBezTo>
                    <a:pt x="244" y="427"/>
                    <a:pt x="246" y="428"/>
                    <a:pt x="247" y="430"/>
                  </a:cubicBezTo>
                  <a:cubicBezTo>
                    <a:pt x="248" y="432"/>
                    <a:pt x="248" y="431"/>
                    <a:pt x="249" y="432"/>
                  </a:cubicBezTo>
                  <a:cubicBezTo>
                    <a:pt x="249" y="433"/>
                    <a:pt x="245" y="434"/>
                    <a:pt x="250" y="434"/>
                  </a:cubicBezTo>
                  <a:cubicBezTo>
                    <a:pt x="254" y="435"/>
                    <a:pt x="264" y="436"/>
                    <a:pt x="264" y="436"/>
                  </a:cubicBezTo>
                  <a:cubicBezTo>
                    <a:pt x="264" y="436"/>
                    <a:pt x="270" y="434"/>
                    <a:pt x="273" y="434"/>
                  </a:cubicBezTo>
                  <a:cubicBezTo>
                    <a:pt x="276" y="434"/>
                    <a:pt x="276" y="435"/>
                    <a:pt x="276" y="435"/>
                  </a:cubicBezTo>
                  <a:cubicBezTo>
                    <a:pt x="279" y="435"/>
                    <a:pt x="279" y="435"/>
                    <a:pt x="279" y="435"/>
                  </a:cubicBezTo>
                  <a:cubicBezTo>
                    <a:pt x="279" y="435"/>
                    <a:pt x="281" y="434"/>
                    <a:pt x="281" y="433"/>
                  </a:cubicBezTo>
                  <a:cubicBezTo>
                    <a:pt x="281" y="432"/>
                    <a:pt x="282" y="429"/>
                    <a:pt x="282" y="429"/>
                  </a:cubicBezTo>
                  <a:cubicBezTo>
                    <a:pt x="282" y="429"/>
                    <a:pt x="281" y="427"/>
                    <a:pt x="283" y="427"/>
                  </a:cubicBezTo>
                  <a:cubicBezTo>
                    <a:pt x="285" y="427"/>
                    <a:pt x="286" y="426"/>
                    <a:pt x="286" y="426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88" y="416"/>
                    <a:pt x="288" y="413"/>
                    <a:pt x="287" y="412"/>
                  </a:cubicBezTo>
                  <a:cubicBezTo>
                    <a:pt x="285" y="411"/>
                    <a:pt x="282" y="408"/>
                    <a:pt x="282" y="408"/>
                  </a:cubicBezTo>
                  <a:cubicBezTo>
                    <a:pt x="281" y="405"/>
                    <a:pt x="281" y="405"/>
                    <a:pt x="281" y="405"/>
                  </a:cubicBezTo>
                  <a:cubicBezTo>
                    <a:pt x="277" y="402"/>
                    <a:pt x="277" y="402"/>
                    <a:pt x="277" y="402"/>
                  </a:cubicBezTo>
                  <a:cubicBezTo>
                    <a:pt x="277" y="402"/>
                    <a:pt x="276" y="400"/>
                    <a:pt x="275" y="400"/>
                  </a:cubicBezTo>
                  <a:cubicBezTo>
                    <a:pt x="274" y="401"/>
                    <a:pt x="275" y="401"/>
                    <a:pt x="273" y="404"/>
                  </a:cubicBezTo>
                  <a:cubicBezTo>
                    <a:pt x="271" y="406"/>
                    <a:pt x="268" y="407"/>
                    <a:pt x="268" y="407"/>
                  </a:cubicBezTo>
                  <a:cubicBezTo>
                    <a:pt x="262" y="409"/>
                    <a:pt x="262" y="409"/>
                    <a:pt x="262" y="409"/>
                  </a:cubicBezTo>
                  <a:cubicBezTo>
                    <a:pt x="262" y="409"/>
                    <a:pt x="258" y="407"/>
                    <a:pt x="257" y="405"/>
                  </a:cubicBezTo>
                  <a:cubicBezTo>
                    <a:pt x="256" y="404"/>
                    <a:pt x="249" y="398"/>
                    <a:pt x="249" y="398"/>
                  </a:cubicBezTo>
                  <a:cubicBezTo>
                    <a:pt x="249" y="398"/>
                    <a:pt x="245" y="395"/>
                    <a:pt x="244" y="395"/>
                  </a:cubicBezTo>
                  <a:cubicBezTo>
                    <a:pt x="242" y="395"/>
                    <a:pt x="240" y="395"/>
                    <a:pt x="240" y="395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36" y="389"/>
                    <a:pt x="236" y="389"/>
                    <a:pt x="236" y="389"/>
                  </a:cubicBezTo>
                  <a:cubicBezTo>
                    <a:pt x="236" y="389"/>
                    <a:pt x="233" y="386"/>
                    <a:pt x="235" y="386"/>
                  </a:cubicBezTo>
                  <a:cubicBezTo>
                    <a:pt x="238" y="386"/>
                    <a:pt x="239" y="383"/>
                    <a:pt x="239" y="383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8" y="373"/>
                    <a:pt x="237" y="368"/>
                    <a:pt x="238" y="367"/>
                  </a:cubicBezTo>
                  <a:cubicBezTo>
                    <a:pt x="240" y="367"/>
                    <a:pt x="246" y="366"/>
                    <a:pt x="246" y="366"/>
                  </a:cubicBezTo>
                  <a:cubicBezTo>
                    <a:pt x="246" y="366"/>
                    <a:pt x="249" y="367"/>
                    <a:pt x="252" y="368"/>
                  </a:cubicBezTo>
                  <a:cubicBezTo>
                    <a:pt x="254" y="368"/>
                    <a:pt x="256" y="369"/>
                    <a:pt x="256" y="369"/>
                  </a:cubicBezTo>
                  <a:cubicBezTo>
                    <a:pt x="256" y="369"/>
                    <a:pt x="262" y="372"/>
                    <a:pt x="263" y="373"/>
                  </a:cubicBezTo>
                  <a:cubicBezTo>
                    <a:pt x="263" y="374"/>
                    <a:pt x="265" y="375"/>
                    <a:pt x="267" y="376"/>
                  </a:cubicBezTo>
                  <a:cubicBezTo>
                    <a:pt x="270" y="378"/>
                    <a:pt x="276" y="376"/>
                    <a:pt x="276" y="376"/>
                  </a:cubicBezTo>
                  <a:cubicBezTo>
                    <a:pt x="276" y="376"/>
                    <a:pt x="279" y="375"/>
                    <a:pt x="281" y="375"/>
                  </a:cubicBezTo>
                  <a:cubicBezTo>
                    <a:pt x="282" y="375"/>
                    <a:pt x="291" y="375"/>
                    <a:pt x="291" y="375"/>
                  </a:cubicBezTo>
                  <a:cubicBezTo>
                    <a:pt x="291" y="375"/>
                    <a:pt x="295" y="375"/>
                    <a:pt x="296" y="375"/>
                  </a:cubicBezTo>
                  <a:cubicBezTo>
                    <a:pt x="297" y="375"/>
                    <a:pt x="301" y="375"/>
                    <a:pt x="301" y="375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5" y="374"/>
                    <a:pt x="315" y="369"/>
                    <a:pt x="317" y="369"/>
                  </a:cubicBezTo>
                  <a:cubicBezTo>
                    <a:pt x="318" y="369"/>
                    <a:pt x="320" y="369"/>
                    <a:pt x="322" y="369"/>
                  </a:cubicBezTo>
                  <a:cubicBezTo>
                    <a:pt x="324" y="370"/>
                    <a:pt x="330" y="368"/>
                    <a:pt x="330" y="368"/>
                  </a:cubicBezTo>
                  <a:cubicBezTo>
                    <a:pt x="324" y="360"/>
                    <a:pt x="324" y="360"/>
                    <a:pt x="324" y="360"/>
                  </a:cubicBezTo>
                  <a:cubicBezTo>
                    <a:pt x="324" y="360"/>
                    <a:pt x="324" y="360"/>
                    <a:pt x="322" y="356"/>
                  </a:cubicBezTo>
                  <a:cubicBezTo>
                    <a:pt x="321" y="352"/>
                    <a:pt x="318" y="348"/>
                    <a:pt x="318" y="348"/>
                  </a:cubicBezTo>
                  <a:cubicBezTo>
                    <a:pt x="318" y="348"/>
                    <a:pt x="314" y="347"/>
                    <a:pt x="311" y="346"/>
                  </a:cubicBezTo>
                  <a:cubicBezTo>
                    <a:pt x="308" y="345"/>
                    <a:pt x="310" y="346"/>
                    <a:pt x="308" y="344"/>
                  </a:cubicBezTo>
                  <a:cubicBezTo>
                    <a:pt x="306" y="343"/>
                    <a:pt x="297" y="338"/>
                    <a:pt x="297" y="338"/>
                  </a:cubicBezTo>
                  <a:cubicBezTo>
                    <a:pt x="297" y="338"/>
                    <a:pt x="293" y="337"/>
                    <a:pt x="292" y="335"/>
                  </a:cubicBezTo>
                  <a:cubicBezTo>
                    <a:pt x="291" y="332"/>
                    <a:pt x="292" y="323"/>
                    <a:pt x="292" y="323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300" y="299"/>
                    <a:pt x="300" y="299"/>
                    <a:pt x="300" y="299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5" y="269"/>
                    <a:pt x="315" y="269"/>
                    <a:pt x="315" y="26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5" y="253"/>
                    <a:pt x="315" y="253"/>
                    <a:pt x="315" y="253"/>
                  </a:cubicBezTo>
                  <a:cubicBezTo>
                    <a:pt x="328" y="253"/>
                    <a:pt x="328" y="253"/>
                    <a:pt x="328" y="253"/>
                  </a:cubicBezTo>
                  <a:cubicBezTo>
                    <a:pt x="328" y="256"/>
                    <a:pt x="328" y="256"/>
                    <a:pt x="328" y="256"/>
                  </a:cubicBezTo>
                  <a:cubicBezTo>
                    <a:pt x="328" y="256"/>
                    <a:pt x="330" y="252"/>
                    <a:pt x="331" y="252"/>
                  </a:cubicBezTo>
                  <a:cubicBezTo>
                    <a:pt x="332" y="252"/>
                    <a:pt x="340" y="247"/>
                    <a:pt x="340" y="247"/>
                  </a:cubicBezTo>
                  <a:cubicBezTo>
                    <a:pt x="343" y="249"/>
                    <a:pt x="343" y="249"/>
                    <a:pt x="343" y="249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1"/>
                    <a:pt x="354" y="252"/>
                    <a:pt x="353" y="254"/>
                  </a:cubicBezTo>
                  <a:cubicBezTo>
                    <a:pt x="352" y="256"/>
                    <a:pt x="352" y="256"/>
                    <a:pt x="353" y="256"/>
                  </a:cubicBezTo>
                  <a:cubicBezTo>
                    <a:pt x="354" y="256"/>
                    <a:pt x="358" y="253"/>
                    <a:pt x="358" y="253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59" y="249"/>
                    <a:pt x="358" y="244"/>
                    <a:pt x="358" y="242"/>
                  </a:cubicBezTo>
                  <a:cubicBezTo>
                    <a:pt x="358" y="240"/>
                    <a:pt x="357" y="232"/>
                    <a:pt x="357" y="232"/>
                  </a:cubicBezTo>
                  <a:cubicBezTo>
                    <a:pt x="356" y="226"/>
                    <a:pt x="356" y="226"/>
                    <a:pt x="356" y="22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328" y="205"/>
                    <a:pt x="328" y="205"/>
                    <a:pt x="328" y="205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5" y="200"/>
                    <a:pt x="324" y="193"/>
                    <a:pt x="324" y="192"/>
                  </a:cubicBezTo>
                  <a:cubicBezTo>
                    <a:pt x="324" y="191"/>
                    <a:pt x="322" y="184"/>
                    <a:pt x="322" y="184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8" y="168"/>
                    <a:pt x="316" y="163"/>
                    <a:pt x="315" y="161"/>
                  </a:cubicBezTo>
                  <a:cubicBezTo>
                    <a:pt x="314" y="159"/>
                    <a:pt x="312" y="155"/>
                    <a:pt x="312" y="155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9" y="135"/>
                    <a:pt x="291" y="135"/>
                  </a:cubicBezTo>
                  <a:cubicBezTo>
                    <a:pt x="294" y="135"/>
                    <a:pt x="296" y="135"/>
                    <a:pt x="298" y="135"/>
                  </a:cubicBezTo>
                  <a:cubicBezTo>
                    <a:pt x="300" y="135"/>
                    <a:pt x="303" y="135"/>
                    <a:pt x="303" y="135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5"/>
                    <a:pt x="338" y="126"/>
                  </a:cubicBezTo>
                  <a:cubicBezTo>
                    <a:pt x="340" y="127"/>
                    <a:pt x="341" y="127"/>
                    <a:pt x="342" y="128"/>
                  </a:cubicBezTo>
                  <a:cubicBezTo>
                    <a:pt x="344" y="128"/>
                    <a:pt x="350" y="129"/>
                    <a:pt x="350" y="129"/>
                  </a:cubicBezTo>
                  <a:cubicBezTo>
                    <a:pt x="354" y="131"/>
                    <a:pt x="354" y="131"/>
                    <a:pt x="354" y="131"/>
                  </a:cubicBezTo>
                  <a:cubicBezTo>
                    <a:pt x="358" y="137"/>
                    <a:pt x="358" y="137"/>
                    <a:pt x="358" y="137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5" y="141"/>
                    <a:pt x="366" y="144"/>
                    <a:pt x="365" y="145"/>
                  </a:cubicBezTo>
                  <a:cubicBezTo>
                    <a:pt x="364" y="146"/>
                    <a:pt x="365" y="149"/>
                    <a:pt x="361" y="151"/>
                  </a:cubicBezTo>
                  <a:cubicBezTo>
                    <a:pt x="357" y="153"/>
                    <a:pt x="352" y="157"/>
                    <a:pt x="351" y="157"/>
                  </a:cubicBezTo>
                  <a:cubicBezTo>
                    <a:pt x="350" y="158"/>
                    <a:pt x="347" y="162"/>
                    <a:pt x="347" y="162"/>
                  </a:cubicBezTo>
                  <a:cubicBezTo>
                    <a:pt x="345" y="166"/>
                    <a:pt x="345" y="166"/>
                    <a:pt x="345" y="166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46" y="169"/>
                    <a:pt x="346" y="170"/>
                    <a:pt x="346" y="171"/>
                  </a:cubicBezTo>
                  <a:cubicBezTo>
                    <a:pt x="345" y="173"/>
                    <a:pt x="344" y="176"/>
                    <a:pt x="344" y="176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45" y="181"/>
                    <a:pt x="346" y="183"/>
                    <a:pt x="347" y="185"/>
                  </a:cubicBezTo>
                  <a:cubicBezTo>
                    <a:pt x="347" y="186"/>
                    <a:pt x="356" y="188"/>
                    <a:pt x="356" y="188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72" y="196"/>
                    <a:pt x="372" y="196"/>
                    <a:pt x="372" y="196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397" y="190"/>
                    <a:pt x="400" y="186"/>
                    <a:pt x="401" y="185"/>
                  </a:cubicBezTo>
                  <a:cubicBezTo>
                    <a:pt x="402" y="184"/>
                    <a:pt x="405" y="181"/>
                    <a:pt x="405" y="181"/>
                  </a:cubicBezTo>
                  <a:cubicBezTo>
                    <a:pt x="405" y="181"/>
                    <a:pt x="407" y="179"/>
                    <a:pt x="407" y="178"/>
                  </a:cubicBezTo>
                  <a:cubicBezTo>
                    <a:pt x="407" y="177"/>
                    <a:pt x="406" y="169"/>
                    <a:pt x="406" y="169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401" y="156"/>
                    <a:pt x="401" y="156"/>
                    <a:pt x="401" y="156"/>
                  </a:cubicBezTo>
                  <a:cubicBezTo>
                    <a:pt x="401" y="156"/>
                    <a:pt x="399" y="153"/>
                    <a:pt x="399" y="151"/>
                  </a:cubicBezTo>
                  <a:cubicBezTo>
                    <a:pt x="399" y="150"/>
                    <a:pt x="398" y="146"/>
                    <a:pt x="398" y="146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403" y="129"/>
                    <a:pt x="403" y="129"/>
                    <a:pt x="403" y="129"/>
                  </a:cubicBezTo>
                  <a:cubicBezTo>
                    <a:pt x="405" y="125"/>
                    <a:pt x="405" y="125"/>
                    <a:pt x="405" y="125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404" y="116"/>
                    <a:pt x="404" y="116"/>
                    <a:pt x="404" y="116"/>
                  </a:cubicBezTo>
                  <a:cubicBezTo>
                    <a:pt x="408" y="114"/>
                    <a:pt x="408" y="114"/>
                    <a:pt x="408" y="114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84"/>
                    <a:pt x="422" y="76"/>
                    <a:pt x="422" y="75"/>
                  </a:cubicBezTo>
                  <a:cubicBezTo>
                    <a:pt x="422" y="74"/>
                    <a:pt x="425" y="72"/>
                    <a:pt x="425" y="7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9" y="49"/>
                    <a:pt x="439" y="49"/>
                    <a:pt x="439" y="49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3" y="51"/>
                    <a:pt x="445" y="53"/>
                    <a:pt x="445" y="55"/>
                  </a:cubicBezTo>
                  <a:cubicBezTo>
                    <a:pt x="445" y="57"/>
                    <a:pt x="444" y="58"/>
                    <a:pt x="445" y="58"/>
                  </a:cubicBezTo>
                  <a:cubicBezTo>
                    <a:pt x="447" y="58"/>
                    <a:pt x="446" y="58"/>
                    <a:pt x="447" y="57"/>
                  </a:cubicBezTo>
                  <a:cubicBezTo>
                    <a:pt x="449" y="55"/>
                    <a:pt x="450" y="51"/>
                    <a:pt x="450" y="50"/>
                  </a:cubicBezTo>
                  <a:cubicBezTo>
                    <a:pt x="450" y="49"/>
                    <a:pt x="452" y="49"/>
                    <a:pt x="450" y="48"/>
                  </a:cubicBezTo>
                  <a:cubicBezTo>
                    <a:pt x="447" y="47"/>
                    <a:pt x="443" y="45"/>
                    <a:pt x="443" y="45"/>
                  </a:cubicBezTo>
                  <a:cubicBezTo>
                    <a:pt x="443" y="45"/>
                    <a:pt x="439" y="44"/>
                    <a:pt x="439" y="43"/>
                  </a:cubicBezTo>
                  <a:cubicBezTo>
                    <a:pt x="440" y="42"/>
                    <a:pt x="443" y="33"/>
                    <a:pt x="443" y="33"/>
                  </a:cubicBezTo>
                  <a:cubicBezTo>
                    <a:pt x="447" y="23"/>
                    <a:pt x="447" y="23"/>
                    <a:pt x="447" y="23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53" y="8"/>
                    <a:pt x="455" y="2"/>
                    <a:pt x="460" y="0"/>
                  </a:cubicBezTo>
                  <a:cubicBezTo>
                    <a:pt x="1479" y="0"/>
                    <a:pt x="1479" y="0"/>
                    <a:pt x="1479" y="0"/>
                  </a:cubicBezTo>
                  <a:cubicBezTo>
                    <a:pt x="1479" y="736"/>
                    <a:pt x="1479" y="736"/>
                    <a:pt x="1479" y="736"/>
                  </a:cubicBezTo>
                  <a:cubicBezTo>
                    <a:pt x="1465" y="741"/>
                    <a:pt x="1465" y="741"/>
                    <a:pt x="1465" y="741"/>
                  </a:cubicBezTo>
                  <a:cubicBezTo>
                    <a:pt x="1463" y="741"/>
                    <a:pt x="1435" y="737"/>
                    <a:pt x="1436" y="746"/>
                  </a:cubicBezTo>
                  <a:cubicBezTo>
                    <a:pt x="1437" y="751"/>
                    <a:pt x="1442" y="752"/>
                    <a:pt x="1442" y="752"/>
                  </a:cubicBezTo>
                  <a:cubicBezTo>
                    <a:pt x="1455" y="764"/>
                    <a:pt x="1455" y="764"/>
                    <a:pt x="1455" y="764"/>
                  </a:cubicBezTo>
                  <a:cubicBezTo>
                    <a:pt x="1454" y="771"/>
                    <a:pt x="1454" y="771"/>
                    <a:pt x="1454" y="771"/>
                  </a:cubicBezTo>
                  <a:cubicBezTo>
                    <a:pt x="1462" y="773"/>
                    <a:pt x="1462" y="773"/>
                    <a:pt x="1462" y="773"/>
                  </a:cubicBezTo>
                  <a:cubicBezTo>
                    <a:pt x="1479" y="773"/>
                    <a:pt x="1479" y="773"/>
                    <a:pt x="1479" y="773"/>
                  </a:cubicBezTo>
                  <a:cubicBezTo>
                    <a:pt x="1479" y="785"/>
                    <a:pt x="1479" y="785"/>
                    <a:pt x="1479" y="785"/>
                  </a:cubicBezTo>
                  <a:cubicBezTo>
                    <a:pt x="1469" y="786"/>
                    <a:pt x="1458" y="788"/>
                    <a:pt x="1456" y="789"/>
                  </a:cubicBezTo>
                  <a:cubicBezTo>
                    <a:pt x="1445" y="801"/>
                    <a:pt x="1445" y="801"/>
                    <a:pt x="1445" y="801"/>
                  </a:cubicBezTo>
                  <a:cubicBezTo>
                    <a:pt x="1458" y="818"/>
                    <a:pt x="1458" y="818"/>
                    <a:pt x="1458" y="818"/>
                  </a:cubicBezTo>
                  <a:cubicBezTo>
                    <a:pt x="1457" y="829"/>
                    <a:pt x="1457" y="829"/>
                    <a:pt x="1457" y="829"/>
                  </a:cubicBezTo>
                  <a:cubicBezTo>
                    <a:pt x="1446" y="837"/>
                    <a:pt x="1446" y="837"/>
                    <a:pt x="1446" y="837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9" y="852"/>
                    <a:pt x="1479" y="852"/>
                    <a:pt x="1479" y="852"/>
                  </a:cubicBezTo>
                  <a:cubicBezTo>
                    <a:pt x="1479" y="899"/>
                    <a:pt x="1479" y="899"/>
                    <a:pt x="1479" y="899"/>
                  </a:cubicBezTo>
                  <a:cubicBezTo>
                    <a:pt x="1476" y="899"/>
                    <a:pt x="1472" y="900"/>
                    <a:pt x="1467" y="900"/>
                  </a:cubicBezTo>
                  <a:cubicBezTo>
                    <a:pt x="1460" y="912"/>
                    <a:pt x="1460" y="912"/>
                    <a:pt x="1460" y="912"/>
                  </a:cubicBezTo>
                  <a:cubicBezTo>
                    <a:pt x="1409" y="903"/>
                    <a:pt x="1409" y="903"/>
                    <a:pt x="1409" y="903"/>
                  </a:cubicBezTo>
                  <a:cubicBezTo>
                    <a:pt x="1392" y="893"/>
                    <a:pt x="1392" y="893"/>
                    <a:pt x="1392" y="893"/>
                  </a:cubicBezTo>
                  <a:cubicBezTo>
                    <a:pt x="1379" y="902"/>
                    <a:pt x="1382" y="898"/>
                    <a:pt x="1371" y="910"/>
                  </a:cubicBezTo>
                  <a:cubicBezTo>
                    <a:pt x="1341" y="902"/>
                    <a:pt x="1341" y="902"/>
                    <a:pt x="1341" y="902"/>
                  </a:cubicBezTo>
                  <a:cubicBezTo>
                    <a:pt x="1322" y="911"/>
                    <a:pt x="1322" y="911"/>
                    <a:pt x="1322" y="911"/>
                  </a:cubicBezTo>
                  <a:cubicBezTo>
                    <a:pt x="1300" y="933"/>
                    <a:pt x="1300" y="933"/>
                    <a:pt x="1300" y="933"/>
                  </a:cubicBezTo>
                  <a:cubicBezTo>
                    <a:pt x="1263" y="931"/>
                    <a:pt x="1263" y="931"/>
                    <a:pt x="1263" y="931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3" y="930"/>
                    <a:pt x="1253" y="930"/>
                    <a:pt x="1253" y="930"/>
                  </a:cubicBezTo>
                  <a:cubicBezTo>
                    <a:pt x="1261" y="940"/>
                    <a:pt x="1261" y="940"/>
                    <a:pt x="1261" y="940"/>
                  </a:cubicBezTo>
                  <a:cubicBezTo>
                    <a:pt x="1247" y="947"/>
                    <a:pt x="1247" y="947"/>
                    <a:pt x="1247" y="947"/>
                  </a:cubicBezTo>
                  <a:cubicBezTo>
                    <a:pt x="1242" y="933"/>
                    <a:pt x="1242" y="933"/>
                    <a:pt x="1242" y="933"/>
                  </a:cubicBezTo>
                  <a:cubicBezTo>
                    <a:pt x="1230" y="918"/>
                    <a:pt x="1230" y="918"/>
                    <a:pt x="1230" y="918"/>
                  </a:cubicBezTo>
                  <a:cubicBezTo>
                    <a:pt x="1212" y="914"/>
                    <a:pt x="1212" y="914"/>
                    <a:pt x="1212" y="914"/>
                  </a:cubicBezTo>
                  <a:cubicBezTo>
                    <a:pt x="1202" y="907"/>
                    <a:pt x="1202" y="907"/>
                    <a:pt x="1202" y="907"/>
                  </a:cubicBezTo>
                  <a:cubicBezTo>
                    <a:pt x="1200" y="906"/>
                    <a:pt x="1163" y="910"/>
                    <a:pt x="1156" y="911"/>
                  </a:cubicBezTo>
                  <a:cubicBezTo>
                    <a:pt x="1147" y="905"/>
                    <a:pt x="1146" y="905"/>
                    <a:pt x="1136" y="900"/>
                  </a:cubicBezTo>
                  <a:cubicBezTo>
                    <a:pt x="1126" y="908"/>
                    <a:pt x="1126" y="908"/>
                    <a:pt x="1126" y="908"/>
                  </a:cubicBezTo>
                  <a:cubicBezTo>
                    <a:pt x="1126" y="908"/>
                    <a:pt x="1121" y="917"/>
                    <a:pt x="1113" y="917"/>
                  </a:cubicBezTo>
                  <a:cubicBezTo>
                    <a:pt x="1104" y="917"/>
                    <a:pt x="1105" y="905"/>
                    <a:pt x="1105" y="905"/>
                  </a:cubicBezTo>
                  <a:cubicBezTo>
                    <a:pt x="1092" y="907"/>
                    <a:pt x="1092" y="907"/>
                    <a:pt x="1092" y="907"/>
                  </a:cubicBezTo>
                  <a:cubicBezTo>
                    <a:pt x="1075" y="931"/>
                    <a:pt x="1075" y="931"/>
                    <a:pt x="1075" y="931"/>
                  </a:cubicBezTo>
                  <a:cubicBezTo>
                    <a:pt x="1054" y="949"/>
                    <a:pt x="1054" y="949"/>
                    <a:pt x="1054" y="949"/>
                  </a:cubicBezTo>
                  <a:cubicBezTo>
                    <a:pt x="1042" y="967"/>
                    <a:pt x="1042" y="967"/>
                    <a:pt x="1042" y="967"/>
                  </a:cubicBezTo>
                  <a:cubicBezTo>
                    <a:pt x="1019" y="976"/>
                    <a:pt x="1019" y="976"/>
                    <a:pt x="1019" y="976"/>
                  </a:cubicBezTo>
                  <a:cubicBezTo>
                    <a:pt x="1020" y="984"/>
                    <a:pt x="1020" y="984"/>
                    <a:pt x="1020" y="984"/>
                  </a:cubicBezTo>
                  <a:cubicBezTo>
                    <a:pt x="1043" y="1004"/>
                    <a:pt x="1043" y="1004"/>
                    <a:pt x="1043" y="1004"/>
                  </a:cubicBezTo>
                  <a:cubicBezTo>
                    <a:pt x="1027" y="1015"/>
                    <a:pt x="1027" y="1015"/>
                    <a:pt x="1027" y="1015"/>
                  </a:cubicBezTo>
                  <a:cubicBezTo>
                    <a:pt x="1003" y="990"/>
                    <a:pt x="1012" y="1009"/>
                    <a:pt x="982" y="986"/>
                  </a:cubicBezTo>
                  <a:cubicBezTo>
                    <a:pt x="977" y="1004"/>
                    <a:pt x="976" y="999"/>
                    <a:pt x="979" y="1014"/>
                  </a:cubicBezTo>
                  <a:cubicBezTo>
                    <a:pt x="966" y="1023"/>
                    <a:pt x="966" y="1023"/>
                    <a:pt x="966" y="1023"/>
                  </a:cubicBezTo>
                  <a:cubicBezTo>
                    <a:pt x="973" y="1050"/>
                    <a:pt x="968" y="1041"/>
                    <a:pt x="985" y="1059"/>
                  </a:cubicBezTo>
                  <a:cubicBezTo>
                    <a:pt x="975" y="1080"/>
                    <a:pt x="977" y="1071"/>
                    <a:pt x="978" y="1096"/>
                  </a:cubicBezTo>
                  <a:cubicBezTo>
                    <a:pt x="1001" y="1103"/>
                    <a:pt x="1001" y="1103"/>
                    <a:pt x="1001" y="1103"/>
                  </a:cubicBezTo>
                  <a:cubicBezTo>
                    <a:pt x="1007" y="1117"/>
                    <a:pt x="1007" y="1117"/>
                    <a:pt x="1007" y="1117"/>
                  </a:cubicBezTo>
                  <a:cubicBezTo>
                    <a:pt x="1022" y="1124"/>
                    <a:pt x="1022" y="1124"/>
                    <a:pt x="1022" y="1124"/>
                  </a:cubicBezTo>
                  <a:cubicBezTo>
                    <a:pt x="1037" y="1114"/>
                    <a:pt x="1037" y="1114"/>
                    <a:pt x="1037" y="1114"/>
                  </a:cubicBezTo>
                  <a:cubicBezTo>
                    <a:pt x="1059" y="1125"/>
                    <a:pt x="1059" y="1125"/>
                    <a:pt x="1059" y="1125"/>
                  </a:cubicBezTo>
                  <a:cubicBezTo>
                    <a:pt x="1088" y="1147"/>
                    <a:pt x="1088" y="1147"/>
                    <a:pt x="1088" y="1147"/>
                  </a:cubicBezTo>
                  <a:cubicBezTo>
                    <a:pt x="1105" y="1168"/>
                    <a:pt x="1105" y="1168"/>
                    <a:pt x="1105" y="1168"/>
                  </a:cubicBezTo>
                  <a:cubicBezTo>
                    <a:pt x="1095" y="1160"/>
                    <a:pt x="1095" y="1160"/>
                    <a:pt x="1095" y="1160"/>
                  </a:cubicBezTo>
                  <a:cubicBezTo>
                    <a:pt x="1089" y="1163"/>
                    <a:pt x="1089" y="1163"/>
                    <a:pt x="1089" y="1163"/>
                  </a:cubicBezTo>
                  <a:cubicBezTo>
                    <a:pt x="1093" y="1170"/>
                    <a:pt x="1093" y="1170"/>
                    <a:pt x="1093" y="1170"/>
                  </a:cubicBezTo>
                  <a:cubicBezTo>
                    <a:pt x="1114" y="1176"/>
                    <a:pt x="1114" y="1176"/>
                    <a:pt x="1114" y="1176"/>
                  </a:cubicBezTo>
                  <a:cubicBezTo>
                    <a:pt x="1113" y="1192"/>
                    <a:pt x="1113" y="1192"/>
                    <a:pt x="1113" y="1192"/>
                  </a:cubicBezTo>
                  <a:cubicBezTo>
                    <a:pt x="1097" y="1252"/>
                    <a:pt x="1097" y="1252"/>
                    <a:pt x="1097" y="1252"/>
                  </a:cubicBezTo>
                  <a:cubicBezTo>
                    <a:pt x="1084" y="1280"/>
                    <a:pt x="1084" y="1280"/>
                    <a:pt x="1084" y="1280"/>
                  </a:cubicBezTo>
                  <a:cubicBezTo>
                    <a:pt x="1081" y="1297"/>
                    <a:pt x="1081" y="1297"/>
                    <a:pt x="1081" y="1297"/>
                  </a:cubicBezTo>
                  <a:cubicBezTo>
                    <a:pt x="1079" y="1314"/>
                    <a:pt x="1079" y="1314"/>
                    <a:pt x="1079" y="1314"/>
                  </a:cubicBezTo>
                  <a:cubicBezTo>
                    <a:pt x="1083" y="1328"/>
                    <a:pt x="1083" y="1328"/>
                    <a:pt x="1083" y="1328"/>
                  </a:cubicBezTo>
                  <a:cubicBezTo>
                    <a:pt x="1083" y="1328"/>
                    <a:pt x="1083" y="1332"/>
                    <a:pt x="1087" y="1336"/>
                  </a:cubicBezTo>
                  <a:cubicBezTo>
                    <a:pt x="1091" y="1340"/>
                    <a:pt x="1092" y="1344"/>
                    <a:pt x="1097" y="1348"/>
                  </a:cubicBezTo>
                  <a:cubicBezTo>
                    <a:pt x="1102" y="1351"/>
                    <a:pt x="1100" y="1353"/>
                    <a:pt x="1118" y="1354"/>
                  </a:cubicBezTo>
                  <a:cubicBezTo>
                    <a:pt x="1135" y="1356"/>
                    <a:pt x="1119" y="1364"/>
                    <a:pt x="1120" y="1367"/>
                  </a:cubicBezTo>
                  <a:cubicBezTo>
                    <a:pt x="1121" y="1369"/>
                    <a:pt x="1122" y="1383"/>
                    <a:pt x="1129" y="1397"/>
                  </a:cubicBezTo>
                  <a:cubicBezTo>
                    <a:pt x="1136" y="1411"/>
                    <a:pt x="1140" y="1409"/>
                    <a:pt x="1151" y="1415"/>
                  </a:cubicBezTo>
                  <a:cubicBezTo>
                    <a:pt x="1162" y="1420"/>
                    <a:pt x="1157" y="1422"/>
                    <a:pt x="1164" y="1436"/>
                  </a:cubicBezTo>
                  <a:cubicBezTo>
                    <a:pt x="1171" y="1449"/>
                    <a:pt x="1188" y="1443"/>
                    <a:pt x="1191" y="1443"/>
                  </a:cubicBezTo>
                  <a:cubicBezTo>
                    <a:pt x="1193" y="1443"/>
                    <a:pt x="1195" y="1446"/>
                    <a:pt x="1198" y="1450"/>
                  </a:cubicBezTo>
                  <a:cubicBezTo>
                    <a:pt x="1198" y="1450"/>
                    <a:pt x="1198" y="1450"/>
                    <a:pt x="1198" y="1450"/>
                  </a:cubicBezTo>
                  <a:cubicBezTo>
                    <a:pt x="1198" y="1450"/>
                    <a:pt x="1192" y="1456"/>
                    <a:pt x="1190" y="1457"/>
                  </a:cubicBezTo>
                  <a:cubicBezTo>
                    <a:pt x="1189" y="1458"/>
                    <a:pt x="1188" y="1459"/>
                    <a:pt x="1187" y="1460"/>
                  </a:cubicBezTo>
                  <a:cubicBezTo>
                    <a:pt x="1186" y="1462"/>
                    <a:pt x="1189" y="1463"/>
                    <a:pt x="1187" y="1464"/>
                  </a:cubicBezTo>
                  <a:cubicBezTo>
                    <a:pt x="1185" y="1465"/>
                    <a:pt x="1183" y="1469"/>
                    <a:pt x="1183" y="1471"/>
                  </a:cubicBezTo>
                  <a:cubicBezTo>
                    <a:pt x="1184" y="1473"/>
                    <a:pt x="1182" y="1476"/>
                    <a:pt x="1182" y="1476"/>
                  </a:cubicBezTo>
                  <a:cubicBezTo>
                    <a:pt x="1182" y="1476"/>
                    <a:pt x="1178" y="1481"/>
                    <a:pt x="1173" y="1481"/>
                  </a:cubicBezTo>
                  <a:cubicBezTo>
                    <a:pt x="1169" y="1482"/>
                    <a:pt x="1166" y="1480"/>
                    <a:pt x="1162" y="1479"/>
                  </a:cubicBezTo>
                  <a:cubicBezTo>
                    <a:pt x="1158" y="1478"/>
                    <a:pt x="1158" y="1478"/>
                    <a:pt x="1158" y="1478"/>
                  </a:cubicBezTo>
                  <a:cubicBezTo>
                    <a:pt x="1158" y="1478"/>
                    <a:pt x="1155" y="1478"/>
                    <a:pt x="1151" y="1477"/>
                  </a:cubicBezTo>
                  <a:cubicBezTo>
                    <a:pt x="1147" y="1475"/>
                    <a:pt x="1150" y="1475"/>
                    <a:pt x="1150" y="1475"/>
                  </a:cubicBezTo>
                  <a:cubicBezTo>
                    <a:pt x="1146" y="1471"/>
                    <a:pt x="1146" y="1471"/>
                    <a:pt x="1146" y="1471"/>
                  </a:cubicBezTo>
                  <a:cubicBezTo>
                    <a:pt x="1142" y="1466"/>
                    <a:pt x="1142" y="1466"/>
                    <a:pt x="1142" y="1466"/>
                  </a:cubicBezTo>
                  <a:cubicBezTo>
                    <a:pt x="1142" y="1466"/>
                    <a:pt x="1141" y="1465"/>
                    <a:pt x="1141" y="1463"/>
                  </a:cubicBezTo>
                  <a:cubicBezTo>
                    <a:pt x="1140" y="1461"/>
                    <a:pt x="1140" y="1463"/>
                    <a:pt x="1138" y="1463"/>
                  </a:cubicBezTo>
                  <a:cubicBezTo>
                    <a:pt x="1136" y="1463"/>
                    <a:pt x="1135" y="1464"/>
                    <a:pt x="1133" y="1463"/>
                  </a:cubicBezTo>
                  <a:cubicBezTo>
                    <a:pt x="1132" y="1462"/>
                    <a:pt x="1132" y="1461"/>
                    <a:pt x="1132" y="1460"/>
                  </a:cubicBezTo>
                  <a:cubicBezTo>
                    <a:pt x="1132" y="1459"/>
                    <a:pt x="1129" y="1457"/>
                    <a:pt x="1126" y="1457"/>
                  </a:cubicBezTo>
                  <a:cubicBezTo>
                    <a:pt x="1123" y="1456"/>
                    <a:pt x="1124" y="1454"/>
                    <a:pt x="1120" y="1454"/>
                  </a:cubicBezTo>
                  <a:cubicBezTo>
                    <a:pt x="1116" y="1454"/>
                    <a:pt x="1119" y="1451"/>
                    <a:pt x="1119" y="1449"/>
                  </a:cubicBezTo>
                  <a:cubicBezTo>
                    <a:pt x="1118" y="1448"/>
                    <a:pt x="1115" y="1451"/>
                    <a:pt x="1114" y="1452"/>
                  </a:cubicBezTo>
                  <a:cubicBezTo>
                    <a:pt x="1113" y="1453"/>
                    <a:pt x="1112" y="1455"/>
                    <a:pt x="1110" y="1455"/>
                  </a:cubicBezTo>
                  <a:cubicBezTo>
                    <a:pt x="1109" y="1456"/>
                    <a:pt x="1108" y="1450"/>
                    <a:pt x="1108" y="1450"/>
                  </a:cubicBezTo>
                  <a:cubicBezTo>
                    <a:pt x="1108" y="1450"/>
                    <a:pt x="1108" y="1450"/>
                    <a:pt x="1104" y="1450"/>
                  </a:cubicBezTo>
                  <a:cubicBezTo>
                    <a:pt x="1099" y="1450"/>
                    <a:pt x="1102" y="1452"/>
                    <a:pt x="1102" y="1452"/>
                  </a:cubicBezTo>
                  <a:cubicBezTo>
                    <a:pt x="1099" y="1459"/>
                    <a:pt x="1099" y="1459"/>
                    <a:pt x="1099" y="1459"/>
                  </a:cubicBezTo>
                  <a:cubicBezTo>
                    <a:pt x="1094" y="1463"/>
                    <a:pt x="1094" y="1463"/>
                    <a:pt x="1094" y="1463"/>
                  </a:cubicBezTo>
                  <a:cubicBezTo>
                    <a:pt x="1094" y="1463"/>
                    <a:pt x="1095" y="1466"/>
                    <a:pt x="1096" y="1468"/>
                  </a:cubicBezTo>
                  <a:cubicBezTo>
                    <a:pt x="1096" y="1470"/>
                    <a:pt x="1099" y="1471"/>
                    <a:pt x="1099" y="1471"/>
                  </a:cubicBezTo>
                  <a:cubicBezTo>
                    <a:pt x="1099" y="1471"/>
                    <a:pt x="1102" y="1473"/>
                    <a:pt x="1105" y="1475"/>
                  </a:cubicBezTo>
                  <a:cubicBezTo>
                    <a:pt x="1108" y="1477"/>
                    <a:pt x="1107" y="1477"/>
                    <a:pt x="1109" y="1477"/>
                  </a:cubicBezTo>
                  <a:cubicBezTo>
                    <a:pt x="1111" y="1478"/>
                    <a:pt x="1114" y="1479"/>
                    <a:pt x="1118" y="1481"/>
                  </a:cubicBezTo>
                  <a:cubicBezTo>
                    <a:pt x="1122" y="1482"/>
                    <a:pt x="1120" y="1481"/>
                    <a:pt x="1126" y="1486"/>
                  </a:cubicBezTo>
                  <a:cubicBezTo>
                    <a:pt x="1131" y="1490"/>
                    <a:pt x="1125" y="1486"/>
                    <a:pt x="1124" y="1489"/>
                  </a:cubicBezTo>
                  <a:cubicBezTo>
                    <a:pt x="1123" y="1493"/>
                    <a:pt x="1117" y="1485"/>
                    <a:pt x="1113" y="1487"/>
                  </a:cubicBezTo>
                  <a:cubicBezTo>
                    <a:pt x="1109" y="1488"/>
                    <a:pt x="1108" y="1485"/>
                    <a:pt x="1105" y="1486"/>
                  </a:cubicBezTo>
                  <a:cubicBezTo>
                    <a:pt x="1105" y="1486"/>
                    <a:pt x="1105" y="1486"/>
                    <a:pt x="1105" y="1486"/>
                  </a:cubicBezTo>
                  <a:cubicBezTo>
                    <a:pt x="1104" y="1486"/>
                    <a:pt x="1104" y="1486"/>
                    <a:pt x="1104" y="1486"/>
                  </a:cubicBezTo>
                  <a:cubicBezTo>
                    <a:pt x="1104" y="1485"/>
                    <a:pt x="1103" y="1484"/>
                    <a:pt x="1103" y="1483"/>
                  </a:cubicBezTo>
                  <a:cubicBezTo>
                    <a:pt x="1102" y="1482"/>
                    <a:pt x="1097" y="1482"/>
                    <a:pt x="1097" y="1482"/>
                  </a:cubicBezTo>
                  <a:cubicBezTo>
                    <a:pt x="1093" y="1481"/>
                    <a:pt x="1093" y="1481"/>
                    <a:pt x="1093" y="1481"/>
                  </a:cubicBezTo>
                  <a:cubicBezTo>
                    <a:pt x="1090" y="1480"/>
                    <a:pt x="1090" y="1480"/>
                    <a:pt x="1090" y="1480"/>
                  </a:cubicBezTo>
                  <a:cubicBezTo>
                    <a:pt x="1087" y="1475"/>
                    <a:pt x="1087" y="1475"/>
                    <a:pt x="1087" y="1475"/>
                  </a:cubicBezTo>
                  <a:cubicBezTo>
                    <a:pt x="1084" y="1473"/>
                    <a:pt x="1084" y="1473"/>
                    <a:pt x="1084" y="1473"/>
                  </a:cubicBezTo>
                  <a:cubicBezTo>
                    <a:pt x="1081" y="1469"/>
                    <a:pt x="1081" y="1469"/>
                    <a:pt x="1081" y="1469"/>
                  </a:cubicBezTo>
                  <a:cubicBezTo>
                    <a:pt x="1082" y="1467"/>
                    <a:pt x="1082" y="1467"/>
                    <a:pt x="1082" y="1467"/>
                  </a:cubicBezTo>
                  <a:cubicBezTo>
                    <a:pt x="1085" y="1463"/>
                    <a:pt x="1085" y="1463"/>
                    <a:pt x="1085" y="1463"/>
                  </a:cubicBezTo>
                  <a:cubicBezTo>
                    <a:pt x="1085" y="1463"/>
                    <a:pt x="1086" y="1463"/>
                    <a:pt x="1087" y="1461"/>
                  </a:cubicBezTo>
                  <a:cubicBezTo>
                    <a:pt x="1089" y="1458"/>
                    <a:pt x="1087" y="1458"/>
                    <a:pt x="1087" y="1458"/>
                  </a:cubicBezTo>
                  <a:cubicBezTo>
                    <a:pt x="1087" y="1458"/>
                    <a:pt x="1083" y="1456"/>
                    <a:pt x="1081" y="1455"/>
                  </a:cubicBezTo>
                  <a:cubicBezTo>
                    <a:pt x="1079" y="1454"/>
                    <a:pt x="1076" y="1457"/>
                    <a:pt x="1076" y="1457"/>
                  </a:cubicBezTo>
                  <a:cubicBezTo>
                    <a:pt x="1070" y="1456"/>
                    <a:pt x="1070" y="1456"/>
                    <a:pt x="1070" y="1456"/>
                  </a:cubicBezTo>
                  <a:cubicBezTo>
                    <a:pt x="1065" y="1456"/>
                    <a:pt x="1065" y="1456"/>
                    <a:pt x="1065" y="1456"/>
                  </a:cubicBezTo>
                  <a:cubicBezTo>
                    <a:pt x="1061" y="1452"/>
                    <a:pt x="1061" y="1452"/>
                    <a:pt x="1061" y="1452"/>
                  </a:cubicBezTo>
                  <a:cubicBezTo>
                    <a:pt x="1054" y="1450"/>
                    <a:pt x="1054" y="1450"/>
                    <a:pt x="1054" y="1450"/>
                  </a:cubicBezTo>
                  <a:cubicBezTo>
                    <a:pt x="1050" y="1448"/>
                    <a:pt x="1050" y="1448"/>
                    <a:pt x="1050" y="1448"/>
                  </a:cubicBezTo>
                  <a:cubicBezTo>
                    <a:pt x="1050" y="1448"/>
                    <a:pt x="1050" y="1440"/>
                    <a:pt x="1050" y="1439"/>
                  </a:cubicBezTo>
                  <a:cubicBezTo>
                    <a:pt x="1050" y="1437"/>
                    <a:pt x="1050" y="1434"/>
                    <a:pt x="1050" y="1434"/>
                  </a:cubicBezTo>
                  <a:cubicBezTo>
                    <a:pt x="1050" y="1434"/>
                    <a:pt x="1044" y="1433"/>
                    <a:pt x="1041" y="1434"/>
                  </a:cubicBezTo>
                  <a:cubicBezTo>
                    <a:pt x="1039" y="1435"/>
                    <a:pt x="1036" y="1434"/>
                    <a:pt x="1036" y="1434"/>
                  </a:cubicBezTo>
                  <a:cubicBezTo>
                    <a:pt x="1036" y="1434"/>
                    <a:pt x="1028" y="1433"/>
                    <a:pt x="1027" y="1431"/>
                  </a:cubicBezTo>
                  <a:cubicBezTo>
                    <a:pt x="1027" y="1429"/>
                    <a:pt x="1027" y="1430"/>
                    <a:pt x="1026" y="1430"/>
                  </a:cubicBezTo>
                  <a:cubicBezTo>
                    <a:pt x="1024" y="1430"/>
                    <a:pt x="1018" y="1430"/>
                    <a:pt x="1018" y="1430"/>
                  </a:cubicBezTo>
                  <a:cubicBezTo>
                    <a:pt x="1012" y="1428"/>
                    <a:pt x="1012" y="1428"/>
                    <a:pt x="1012" y="1428"/>
                  </a:cubicBezTo>
                  <a:cubicBezTo>
                    <a:pt x="1012" y="1437"/>
                    <a:pt x="1012" y="1437"/>
                    <a:pt x="1012" y="1437"/>
                  </a:cubicBezTo>
                  <a:cubicBezTo>
                    <a:pt x="1011" y="1435"/>
                    <a:pt x="1011" y="1435"/>
                    <a:pt x="1011" y="1435"/>
                  </a:cubicBezTo>
                  <a:cubicBezTo>
                    <a:pt x="1001" y="1434"/>
                    <a:pt x="1001" y="1434"/>
                    <a:pt x="1001" y="1434"/>
                  </a:cubicBezTo>
                  <a:cubicBezTo>
                    <a:pt x="995" y="1437"/>
                    <a:pt x="995" y="1437"/>
                    <a:pt x="995" y="1437"/>
                  </a:cubicBezTo>
                  <a:cubicBezTo>
                    <a:pt x="990" y="1439"/>
                    <a:pt x="990" y="1439"/>
                    <a:pt x="990" y="1439"/>
                  </a:cubicBezTo>
                  <a:cubicBezTo>
                    <a:pt x="990" y="1442"/>
                    <a:pt x="990" y="1442"/>
                    <a:pt x="990" y="1442"/>
                  </a:cubicBezTo>
                  <a:cubicBezTo>
                    <a:pt x="988" y="1445"/>
                    <a:pt x="988" y="1445"/>
                    <a:pt x="988" y="1445"/>
                  </a:cubicBezTo>
                  <a:cubicBezTo>
                    <a:pt x="988" y="1445"/>
                    <a:pt x="985" y="1446"/>
                    <a:pt x="983" y="1446"/>
                  </a:cubicBezTo>
                  <a:cubicBezTo>
                    <a:pt x="983" y="1447"/>
                    <a:pt x="982" y="1449"/>
                    <a:pt x="982" y="1450"/>
                  </a:cubicBezTo>
                  <a:cubicBezTo>
                    <a:pt x="981" y="1451"/>
                    <a:pt x="979" y="1451"/>
                    <a:pt x="979" y="1451"/>
                  </a:cubicBezTo>
                  <a:cubicBezTo>
                    <a:pt x="975" y="1450"/>
                    <a:pt x="975" y="1450"/>
                    <a:pt x="975" y="1450"/>
                  </a:cubicBezTo>
                  <a:cubicBezTo>
                    <a:pt x="972" y="1450"/>
                    <a:pt x="972" y="1450"/>
                    <a:pt x="972" y="1450"/>
                  </a:cubicBezTo>
                  <a:cubicBezTo>
                    <a:pt x="970" y="1448"/>
                    <a:pt x="970" y="1448"/>
                    <a:pt x="970" y="1448"/>
                  </a:cubicBezTo>
                  <a:cubicBezTo>
                    <a:pt x="972" y="1444"/>
                    <a:pt x="972" y="1444"/>
                    <a:pt x="972" y="1444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66" y="1442"/>
                    <a:pt x="966" y="1442"/>
                    <a:pt x="966" y="1442"/>
                  </a:cubicBezTo>
                  <a:cubicBezTo>
                    <a:pt x="960" y="1440"/>
                    <a:pt x="960" y="1440"/>
                    <a:pt x="960" y="1440"/>
                  </a:cubicBezTo>
                  <a:cubicBezTo>
                    <a:pt x="947" y="1439"/>
                    <a:pt x="947" y="1439"/>
                    <a:pt x="947" y="1439"/>
                  </a:cubicBezTo>
                  <a:cubicBezTo>
                    <a:pt x="939" y="1437"/>
                    <a:pt x="939" y="1437"/>
                    <a:pt x="939" y="1437"/>
                  </a:cubicBezTo>
                  <a:cubicBezTo>
                    <a:pt x="934" y="1432"/>
                    <a:pt x="934" y="1432"/>
                    <a:pt x="934" y="1432"/>
                  </a:cubicBezTo>
                  <a:cubicBezTo>
                    <a:pt x="926" y="1430"/>
                    <a:pt x="926" y="1430"/>
                    <a:pt x="926" y="1430"/>
                  </a:cubicBezTo>
                  <a:cubicBezTo>
                    <a:pt x="919" y="1435"/>
                    <a:pt x="919" y="1435"/>
                    <a:pt x="919" y="1435"/>
                  </a:cubicBezTo>
                  <a:cubicBezTo>
                    <a:pt x="919" y="1435"/>
                    <a:pt x="912" y="1432"/>
                    <a:pt x="909" y="1432"/>
                  </a:cubicBezTo>
                  <a:cubicBezTo>
                    <a:pt x="907" y="1433"/>
                    <a:pt x="903" y="1434"/>
                    <a:pt x="902" y="1435"/>
                  </a:cubicBezTo>
                  <a:cubicBezTo>
                    <a:pt x="901" y="1435"/>
                    <a:pt x="901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6" y="1439"/>
                    <a:pt x="894" y="1438"/>
                    <a:pt x="892" y="1438"/>
                  </a:cubicBezTo>
                  <a:cubicBezTo>
                    <a:pt x="891" y="1439"/>
                    <a:pt x="890" y="1440"/>
                    <a:pt x="888" y="1440"/>
                  </a:cubicBezTo>
                  <a:cubicBezTo>
                    <a:pt x="886" y="1440"/>
                    <a:pt x="885" y="1439"/>
                    <a:pt x="883" y="1439"/>
                  </a:cubicBezTo>
                  <a:cubicBezTo>
                    <a:pt x="882" y="1440"/>
                    <a:pt x="881" y="1441"/>
                    <a:pt x="879" y="1441"/>
                  </a:cubicBezTo>
                  <a:cubicBezTo>
                    <a:pt x="877" y="1441"/>
                    <a:pt x="876" y="1439"/>
                    <a:pt x="876" y="1439"/>
                  </a:cubicBezTo>
                  <a:cubicBezTo>
                    <a:pt x="873" y="1439"/>
                    <a:pt x="873" y="1439"/>
                    <a:pt x="873" y="1439"/>
                  </a:cubicBezTo>
                  <a:cubicBezTo>
                    <a:pt x="870" y="1436"/>
                    <a:pt x="870" y="1436"/>
                    <a:pt x="870" y="1436"/>
                  </a:cubicBezTo>
                  <a:cubicBezTo>
                    <a:pt x="870" y="1436"/>
                    <a:pt x="869" y="1438"/>
                    <a:pt x="866" y="1438"/>
                  </a:cubicBezTo>
                  <a:cubicBezTo>
                    <a:pt x="864" y="1437"/>
                    <a:pt x="862" y="1436"/>
                    <a:pt x="860" y="1437"/>
                  </a:cubicBezTo>
                  <a:cubicBezTo>
                    <a:pt x="858" y="1437"/>
                    <a:pt x="855" y="1438"/>
                    <a:pt x="855" y="1438"/>
                  </a:cubicBezTo>
                  <a:cubicBezTo>
                    <a:pt x="847" y="1435"/>
                    <a:pt x="847" y="1435"/>
                    <a:pt x="847" y="1435"/>
                  </a:cubicBezTo>
                  <a:cubicBezTo>
                    <a:pt x="842" y="1434"/>
                    <a:pt x="842" y="1434"/>
                    <a:pt x="842" y="1434"/>
                  </a:cubicBezTo>
                  <a:cubicBezTo>
                    <a:pt x="838" y="1433"/>
                    <a:pt x="838" y="1433"/>
                    <a:pt x="838" y="1433"/>
                  </a:cubicBezTo>
                  <a:cubicBezTo>
                    <a:pt x="836" y="1436"/>
                    <a:pt x="836" y="1436"/>
                    <a:pt x="836" y="1436"/>
                  </a:cubicBezTo>
                  <a:cubicBezTo>
                    <a:pt x="831" y="1436"/>
                    <a:pt x="831" y="1436"/>
                    <a:pt x="831" y="1436"/>
                  </a:cubicBezTo>
                  <a:cubicBezTo>
                    <a:pt x="831" y="1436"/>
                    <a:pt x="825" y="1434"/>
                    <a:pt x="821" y="1435"/>
                  </a:cubicBezTo>
                  <a:cubicBezTo>
                    <a:pt x="820" y="1435"/>
                    <a:pt x="817" y="1438"/>
                    <a:pt x="816" y="1438"/>
                  </a:cubicBezTo>
                  <a:cubicBezTo>
                    <a:pt x="815" y="1439"/>
                    <a:pt x="819" y="1442"/>
                    <a:pt x="817" y="1442"/>
                  </a:cubicBezTo>
                  <a:cubicBezTo>
                    <a:pt x="787" y="1439"/>
                    <a:pt x="752" y="1427"/>
                    <a:pt x="722" y="1419"/>
                  </a:cubicBezTo>
                  <a:cubicBezTo>
                    <a:pt x="722" y="1419"/>
                    <a:pt x="697" y="1413"/>
                    <a:pt x="693" y="1413"/>
                  </a:cubicBezTo>
                  <a:cubicBezTo>
                    <a:pt x="689" y="1413"/>
                    <a:pt x="681" y="1402"/>
                    <a:pt x="681" y="1399"/>
                  </a:cubicBezTo>
                  <a:cubicBezTo>
                    <a:pt x="681" y="1396"/>
                    <a:pt x="680" y="1387"/>
                    <a:pt x="684" y="1385"/>
                  </a:cubicBezTo>
                  <a:cubicBezTo>
                    <a:pt x="688" y="1383"/>
                    <a:pt x="688" y="1383"/>
                    <a:pt x="695" y="1377"/>
                  </a:cubicBezTo>
                  <a:cubicBezTo>
                    <a:pt x="701" y="1370"/>
                    <a:pt x="701" y="1365"/>
                    <a:pt x="701" y="1365"/>
                  </a:cubicBezTo>
                  <a:cubicBezTo>
                    <a:pt x="686" y="1356"/>
                    <a:pt x="686" y="1356"/>
                    <a:pt x="686" y="1356"/>
                  </a:cubicBezTo>
                  <a:cubicBezTo>
                    <a:pt x="686" y="1356"/>
                    <a:pt x="669" y="1365"/>
                    <a:pt x="666" y="1363"/>
                  </a:cubicBezTo>
                  <a:cubicBezTo>
                    <a:pt x="662" y="1361"/>
                    <a:pt x="646" y="1372"/>
                    <a:pt x="646" y="1372"/>
                  </a:cubicBezTo>
                  <a:cubicBezTo>
                    <a:pt x="630" y="1373"/>
                    <a:pt x="630" y="1373"/>
                    <a:pt x="630" y="1373"/>
                  </a:cubicBezTo>
                  <a:cubicBezTo>
                    <a:pt x="630" y="1371"/>
                    <a:pt x="630" y="1371"/>
                    <a:pt x="630" y="1371"/>
                  </a:cubicBezTo>
                  <a:cubicBezTo>
                    <a:pt x="630" y="1371"/>
                    <a:pt x="633" y="1361"/>
                    <a:pt x="637" y="1363"/>
                  </a:cubicBezTo>
                  <a:cubicBezTo>
                    <a:pt x="641" y="1351"/>
                    <a:pt x="641" y="1351"/>
                    <a:pt x="641" y="1351"/>
                  </a:cubicBezTo>
                  <a:cubicBezTo>
                    <a:pt x="639" y="1337"/>
                    <a:pt x="639" y="1337"/>
                    <a:pt x="639" y="1337"/>
                  </a:cubicBezTo>
                  <a:cubicBezTo>
                    <a:pt x="635" y="1318"/>
                    <a:pt x="635" y="1318"/>
                    <a:pt x="635" y="1318"/>
                  </a:cubicBezTo>
                  <a:cubicBezTo>
                    <a:pt x="655" y="1317"/>
                    <a:pt x="655" y="1317"/>
                    <a:pt x="655" y="1317"/>
                  </a:cubicBezTo>
                  <a:cubicBezTo>
                    <a:pt x="673" y="1307"/>
                    <a:pt x="673" y="1307"/>
                    <a:pt x="673" y="1307"/>
                  </a:cubicBezTo>
                  <a:cubicBezTo>
                    <a:pt x="667" y="1297"/>
                    <a:pt x="667" y="1297"/>
                    <a:pt x="667" y="1297"/>
                  </a:cubicBezTo>
                  <a:cubicBezTo>
                    <a:pt x="650" y="1303"/>
                    <a:pt x="650" y="1303"/>
                    <a:pt x="650" y="1303"/>
                  </a:cubicBezTo>
                  <a:cubicBezTo>
                    <a:pt x="634" y="1300"/>
                    <a:pt x="634" y="1300"/>
                    <a:pt x="634" y="1300"/>
                  </a:cubicBezTo>
                  <a:cubicBezTo>
                    <a:pt x="613" y="1318"/>
                    <a:pt x="613" y="1318"/>
                    <a:pt x="613" y="1318"/>
                  </a:cubicBezTo>
                  <a:cubicBezTo>
                    <a:pt x="589" y="1318"/>
                    <a:pt x="589" y="1318"/>
                    <a:pt x="589" y="131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2" y="1315"/>
                    <a:pt x="582" y="1313"/>
                    <a:pt x="583" y="1313"/>
                  </a:cubicBezTo>
                  <a:cubicBezTo>
                    <a:pt x="585" y="1312"/>
                    <a:pt x="600" y="1307"/>
                    <a:pt x="600" y="1307"/>
                  </a:cubicBezTo>
                  <a:cubicBezTo>
                    <a:pt x="610" y="1301"/>
                    <a:pt x="610" y="1301"/>
                    <a:pt x="610" y="1301"/>
                  </a:cubicBezTo>
                  <a:cubicBezTo>
                    <a:pt x="610" y="1301"/>
                    <a:pt x="615" y="1294"/>
                    <a:pt x="617" y="1293"/>
                  </a:cubicBezTo>
                  <a:cubicBezTo>
                    <a:pt x="619" y="1293"/>
                    <a:pt x="621" y="1289"/>
                    <a:pt x="623" y="1284"/>
                  </a:cubicBezTo>
                  <a:cubicBezTo>
                    <a:pt x="626" y="1280"/>
                    <a:pt x="628" y="1277"/>
                    <a:pt x="628" y="1277"/>
                  </a:cubicBezTo>
                  <a:cubicBezTo>
                    <a:pt x="628" y="1277"/>
                    <a:pt x="640" y="1274"/>
                    <a:pt x="639" y="1273"/>
                  </a:cubicBezTo>
                  <a:cubicBezTo>
                    <a:pt x="639" y="1271"/>
                    <a:pt x="634" y="1267"/>
                    <a:pt x="640" y="1267"/>
                  </a:cubicBezTo>
                  <a:cubicBezTo>
                    <a:pt x="646" y="1267"/>
                    <a:pt x="646" y="1267"/>
                    <a:pt x="649" y="1265"/>
                  </a:cubicBezTo>
                  <a:cubicBezTo>
                    <a:pt x="651" y="1264"/>
                    <a:pt x="650" y="1263"/>
                    <a:pt x="651" y="1260"/>
                  </a:cubicBezTo>
                  <a:cubicBezTo>
                    <a:pt x="653" y="1258"/>
                    <a:pt x="654" y="1255"/>
                    <a:pt x="654" y="1253"/>
                  </a:cubicBezTo>
                  <a:cubicBezTo>
                    <a:pt x="653" y="1251"/>
                    <a:pt x="648" y="1243"/>
                    <a:pt x="648" y="1241"/>
                  </a:cubicBezTo>
                  <a:cubicBezTo>
                    <a:pt x="647" y="1238"/>
                    <a:pt x="648" y="1232"/>
                    <a:pt x="648" y="1232"/>
                  </a:cubicBezTo>
                  <a:cubicBezTo>
                    <a:pt x="648" y="1232"/>
                    <a:pt x="651" y="1231"/>
                    <a:pt x="654" y="1230"/>
                  </a:cubicBezTo>
                  <a:cubicBezTo>
                    <a:pt x="656" y="1228"/>
                    <a:pt x="660" y="1221"/>
                    <a:pt x="660" y="1221"/>
                  </a:cubicBezTo>
                  <a:cubicBezTo>
                    <a:pt x="661" y="1216"/>
                    <a:pt x="661" y="1216"/>
                    <a:pt x="661" y="1216"/>
                  </a:cubicBezTo>
                  <a:cubicBezTo>
                    <a:pt x="661" y="1216"/>
                    <a:pt x="665" y="1213"/>
                    <a:pt x="666" y="1213"/>
                  </a:cubicBezTo>
                  <a:cubicBezTo>
                    <a:pt x="668" y="1212"/>
                    <a:pt x="684" y="1206"/>
                    <a:pt x="685" y="1206"/>
                  </a:cubicBezTo>
                  <a:cubicBezTo>
                    <a:pt x="686" y="1206"/>
                    <a:pt x="696" y="1207"/>
                    <a:pt x="693" y="1202"/>
                  </a:cubicBezTo>
                  <a:cubicBezTo>
                    <a:pt x="690" y="1198"/>
                    <a:pt x="689" y="1196"/>
                    <a:pt x="688" y="1193"/>
                  </a:cubicBezTo>
                  <a:cubicBezTo>
                    <a:pt x="687" y="1190"/>
                    <a:pt x="687" y="1183"/>
                    <a:pt x="687" y="1182"/>
                  </a:cubicBezTo>
                  <a:cubicBezTo>
                    <a:pt x="688" y="1181"/>
                    <a:pt x="696" y="1178"/>
                    <a:pt x="687" y="1177"/>
                  </a:cubicBezTo>
                  <a:cubicBezTo>
                    <a:pt x="678" y="1176"/>
                    <a:pt x="685" y="1173"/>
                    <a:pt x="683" y="1171"/>
                  </a:cubicBezTo>
                  <a:cubicBezTo>
                    <a:pt x="680" y="1169"/>
                    <a:pt x="674" y="1165"/>
                    <a:pt x="674" y="1165"/>
                  </a:cubicBezTo>
                  <a:cubicBezTo>
                    <a:pt x="671" y="1165"/>
                    <a:pt x="671" y="1165"/>
                    <a:pt x="671" y="1165"/>
                  </a:cubicBezTo>
                  <a:cubicBezTo>
                    <a:pt x="672" y="1155"/>
                    <a:pt x="672" y="1155"/>
                    <a:pt x="672" y="1155"/>
                  </a:cubicBezTo>
                  <a:cubicBezTo>
                    <a:pt x="672" y="1155"/>
                    <a:pt x="675" y="1151"/>
                    <a:pt x="676" y="1151"/>
                  </a:cubicBezTo>
                  <a:cubicBezTo>
                    <a:pt x="677" y="1150"/>
                    <a:pt x="678" y="1146"/>
                    <a:pt x="676" y="1146"/>
                  </a:cubicBezTo>
                  <a:cubicBezTo>
                    <a:pt x="674" y="1147"/>
                    <a:pt x="668" y="1148"/>
                    <a:pt x="668" y="1148"/>
                  </a:cubicBezTo>
                  <a:cubicBezTo>
                    <a:pt x="668" y="1148"/>
                    <a:pt x="663" y="1148"/>
                    <a:pt x="664" y="1146"/>
                  </a:cubicBezTo>
                  <a:cubicBezTo>
                    <a:pt x="664" y="1143"/>
                    <a:pt x="666" y="1143"/>
                    <a:pt x="669" y="1140"/>
                  </a:cubicBezTo>
                  <a:cubicBezTo>
                    <a:pt x="672" y="1137"/>
                    <a:pt x="673" y="1135"/>
                    <a:pt x="673" y="1135"/>
                  </a:cubicBezTo>
                  <a:cubicBezTo>
                    <a:pt x="672" y="1129"/>
                    <a:pt x="672" y="1129"/>
                    <a:pt x="672" y="1129"/>
                  </a:cubicBezTo>
                  <a:cubicBezTo>
                    <a:pt x="672" y="1129"/>
                    <a:pt x="672" y="1125"/>
                    <a:pt x="671" y="1125"/>
                  </a:cubicBezTo>
                  <a:cubicBezTo>
                    <a:pt x="671" y="1124"/>
                    <a:pt x="665" y="1112"/>
                    <a:pt x="665" y="1112"/>
                  </a:cubicBezTo>
                  <a:cubicBezTo>
                    <a:pt x="665" y="1112"/>
                    <a:pt x="659" y="1110"/>
                    <a:pt x="658" y="1112"/>
                  </a:cubicBezTo>
                  <a:cubicBezTo>
                    <a:pt x="658" y="1114"/>
                    <a:pt x="656" y="1118"/>
                    <a:pt x="656" y="1118"/>
                  </a:cubicBezTo>
                  <a:cubicBezTo>
                    <a:pt x="649" y="1118"/>
                    <a:pt x="649" y="1118"/>
                    <a:pt x="649" y="1118"/>
                  </a:cubicBezTo>
                  <a:cubicBezTo>
                    <a:pt x="645" y="1115"/>
                    <a:pt x="645" y="1115"/>
                    <a:pt x="645" y="1115"/>
                  </a:cubicBezTo>
                  <a:cubicBezTo>
                    <a:pt x="637" y="1113"/>
                    <a:pt x="637" y="1113"/>
                    <a:pt x="637" y="1113"/>
                  </a:cubicBezTo>
                  <a:cubicBezTo>
                    <a:pt x="637" y="1113"/>
                    <a:pt x="636" y="1114"/>
                    <a:pt x="635" y="1115"/>
                  </a:cubicBezTo>
                  <a:cubicBezTo>
                    <a:pt x="635" y="1116"/>
                    <a:pt x="627" y="1111"/>
                    <a:pt x="627" y="1111"/>
                  </a:cubicBezTo>
                  <a:cubicBezTo>
                    <a:pt x="627" y="1111"/>
                    <a:pt x="624" y="1115"/>
                    <a:pt x="623" y="1116"/>
                  </a:cubicBezTo>
                  <a:cubicBezTo>
                    <a:pt x="623" y="1116"/>
                    <a:pt x="615" y="1114"/>
                    <a:pt x="615" y="1114"/>
                  </a:cubicBezTo>
                  <a:cubicBezTo>
                    <a:pt x="607" y="1115"/>
                    <a:pt x="607" y="1115"/>
                    <a:pt x="607" y="1115"/>
                  </a:cubicBezTo>
                  <a:cubicBezTo>
                    <a:pt x="600" y="1116"/>
                    <a:pt x="600" y="1116"/>
                    <a:pt x="600" y="1116"/>
                  </a:cubicBezTo>
                  <a:cubicBezTo>
                    <a:pt x="594" y="1113"/>
                    <a:pt x="594" y="1113"/>
                    <a:pt x="594" y="1113"/>
                  </a:cubicBezTo>
                  <a:cubicBezTo>
                    <a:pt x="592" y="1116"/>
                    <a:pt x="592" y="1116"/>
                    <a:pt x="592" y="1116"/>
                  </a:cubicBezTo>
                  <a:cubicBezTo>
                    <a:pt x="593" y="1121"/>
                    <a:pt x="593" y="1121"/>
                    <a:pt x="593" y="1121"/>
                  </a:cubicBezTo>
                  <a:cubicBezTo>
                    <a:pt x="588" y="1124"/>
                    <a:pt x="588" y="1124"/>
                    <a:pt x="588" y="1124"/>
                  </a:cubicBezTo>
                  <a:cubicBezTo>
                    <a:pt x="582" y="1120"/>
                    <a:pt x="582" y="1120"/>
                    <a:pt x="582" y="1120"/>
                  </a:cubicBezTo>
                  <a:cubicBezTo>
                    <a:pt x="577" y="1119"/>
                    <a:pt x="577" y="1119"/>
                    <a:pt x="577" y="1119"/>
                  </a:cubicBezTo>
                  <a:cubicBezTo>
                    <a:pt x="570" y="1112"/>
                    <a:pt x="570" y="1112"/>
                    <a:pt x="570" y="1112"/>
                  </a:cubicBezTo>
                  <a:cubicBezTo>
                    <a:pt x="564" y="1110"/>
                    <a:pt x="564" y="1110"/>
                    <a:pt x="564" y="1110"/>
                  </a:cubicBezTo>
                  <a:cubicBezTo>
                    <a:pt x="558" y="1107"/>
                    <a:pt x="558" y="1107"/>
                    <a:pt x="558" y="1107"/>
                  </a:cubicBezTo>
                  <a:cubicBezTo>
                    <a:pt x="558" y="1107"/>
                    <a:pt x="555" y="1115"/>
                    <a:pt x="554" y="1116"/>
                  </a:cubicBezTo>
                  <a:cubicBezTo>
                    <a:pt x="553" y="1116"/>
                    <a:pt x="548" y="1118"/>
                    <a:pt x="547" y="1118"/>
                  </a:cubicBezTo>
                  <a:cubicBezTo>
                    <a:pt x="545" y="1119"/>
                    <a:pt x="544" y="1124"/>
                    <a:pt x="544" y="1124"/>
                  </a:cubicBezTo>
                  <a:cubicBezTo>
                    <a:pt x="539" y="1127"/>
                    <a:pt x="539" y="1127"/>
                    <a:pt x="539" y="1127"/>
                  </a:cubicBezTo>
                  <a:cubicBezTo>
                    <a:pt x="539" y="1127"/>
                    <a:pt x="536" y="1125"/>
                    <a:pt x="534" y="1125"/>
                  </a:cubicBezTo>
                  <a:cubicBezTo>
                    <a:pt x="533" y="1125"/>
                    <a:pt x="532" y="1126"/>
                    <a:pt x="532" y="1126"/>
                  </a:cubicBezTo>
                  <a:cubicBezTo>
                    <a:pt x="530" y="1129"/>
                    <a:pt x="530" y="1129"/>
                    <a:pt x="530" y="1129"/>
                  </a:cubicBezTo>
                  <a:cubicBezTo>
                    <a:pt x="530" y="1129"/>
                    <a:pt x="529" y="1129"/>
                    <a:pt x="526" y="1127"/>
                  </a:cubicBezTo>
                  <a:cubicBezTo>
                    <a:pt x="524" y="1126"/>
                    <a:pt x="521" y="1124"/>
                    <a:pt x="521" y="1124"/>
                  </a:cubicBezTo>
                  <a:cubicBezTo>
                    <a:pt x="518" y="1123"/>
                    <a:pt x="518" y="1123"/>
                    <a:pt x="518" y="1123"/>
                  </a:cubicBezTo>
                  <a:cubicBezTo>
                    <a:pt x="518" y="1123"/>
                    <a:pt x="509" y="1127"/>
                    <a:pt x="508" y="1128"/>
                  </a:cubicBezTo>
                  <a:cubicBezTo>
                    <a:pt x="508" y="1129"/>
                    <a:pt x="506" y="1132"/>
                    <a:pt x="506" y="1132"/>
                  </a:cubicBezTo>
                  <a:cubicBezTo>
                    <a:pt x="501" y="1128"/>
                    <a:pt x="501" y="1128"/>
                    <a:pt x="501" y="1128"/>
                  </a:cubicBezTo>
                  <a:cubicBezTo>
                    <a:pt x="495" y="1124"/>
                    <a:pt x="495" y="1124"/>
                    <a:pt x="495" y="1124"/>
                  </a:cubicBezTo>
                  <a:cubicBezTo>
                    <a:pt x="494" y="1117"/>
                    <a:pt x="494" y="1117"/>
                    <a:pt x="494" y="1117"/>
                  </a:cubicBezTo>
                  <a:cubicBezTo>
                    <a:pt x="483" y="1107"/>
                    <a:pt x="483" y="1107"/>
                    <a:pt x="483" y="1107"/>
                  </a:cubicBezTo>
                  <a:cubicBezTo>
                    <a:pt x="481" y="1097"/>
                    <a:pt x="481" y="1097"/>
                    <a:pt x="481" y="1097"/>
                  </a:cubicBezTo>
                  <a:cubicBezTo>
                    <a:pt x="473" y="1091"/>
                    <a:pt x="473" y="1091"/>
                    <a:pt x="473" y="1091"/>
                  </a:cubicBezTo>
                  <a:cubicBezTo>
                    <a:pt x="468" y="1097"/>
                    <a:pt x="468" y="1097"/>
                    <a:pt x="468" y="1097"/>
                  </a:cubicBezTo>
                  <a:cubicBezTo>
                    <a:pt x="460" y="1096"/>
                    <a:pt x="460" y="1096"/>
                    <a:pt x="460" y="1096"/>
                  </a:cubicBezTo>
                  <a:close/>
                  <a:moveTo>
                    <a:pt x="357" y="73"/>
                  </a:moveTo>
                  <a:cubicBezTo>
                    <a:pt x="357" y="73"/>
                    <a:pt x="357" y="73"/>
                    <a:pt x="357" y="73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64" y="80"/>
                    <a:pt x="369" y="80"/>
                  </a:cubicBezTo>
                  <a:cubicBezTo>
                    <a:pt x="374" y="80"/>
                    <a:pt x="370" y="80"/>
                    <a:pt x="375" y="79"/>
                  </a:cubicBezTo>
                  <a:cubicBezTo>
                    <a:pt x="379" y="77"/>
                    <a:pt x="380" y="74"/>
                    <a:pt x="382" y="71"/>
                  </a:cubicBezTo>
                  <a:cubicBezTo>
                    <a:pt x="384" y="68"/>
                    <a:pt x="384" y="68"/>
                    <a:pt x="384" y="65"/>
                  </a:cubicBezTo>
                  <a:cubicBezTo>
                    <a:pt x="384" y="62"/>
                    <a:pt x="384" y="57"/>
                    <a:pt x="384" y="54"/>
                  </a:cubicBezTo>
                  <a:cubicBezTo>
                    <a:pt x="384" y="51"/>
                    <a:pt x="387" y="52"/>
                    <a:pt x="390" y="52"/>
                  </a:cubicBezTo>
                  <a:cubicBezTo>
                    <a:pt x="392" y="52"/>
                    <a:pt x="388" y="44"/>
                    <a:pt x="388" y="44"/>
                  </a:cubicBezTo>
                  <a:cubicBezTo>
                    <a:pt x="388" y="44"/>
                    <a:pt x="379" y="40"/>
                    <a:pt x="375" y="40"/>
                  </a:cubicBezTo>
                  <a:cubicBezTo>
                    <a:pt x="371" y="40"/>
                    <a:pt x="362" y="39"/>
                    <a:pt x="362" y="39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1" y="53"/>
                    <a:pt x="355" y="72"/>
                    <a:pt x="357" y="73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5" name="Freeform 109"/>
            <p:cNvSpPr>
              <a:spLocks noEditPoints="1"/>
            </p:cNvSpPr>
            <p:nvPr/>
          </p:nvSpPr>
          <p:spPr bwMode="auto">
            <a:xfrm>
              <a:off x="3733036" y="1542151"/>
              <a:ext cx="664056" cy="1216708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6" name="Freeform 139"/>
            <p:cNvSpPr>
              <a:spLocks noEditPoints="1"/>
            </p:cNvSpPr>
            <p:nvPr/>
          </p:nvSpPr>
          <p:spPr bwMode="auto">
            <a:xfrm>
              <a:off x="3278971" y="3425810"/>
              <a:ext cx="1218169" cy="970596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7" name="Freeform 146"/>
            <p:cNvSpPr>
              <a:spLocks noEditPoints="1"/>
            </p:cNvSpPr>
            <p:nvPr/>
          </p:nvSpPr>
          <p:spPr bwMode="auto">
            <a:xfrm>
              <a:off x="5979172" y="3676183"/>
              <a:ext cx="930118" cy="8395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8" name="Freeform 210"/>
            <p:cNvSpPr>
              <a:spLocks noEditPoints="1"/>
            </p:cNvSpPr>
            <p:nvPr/>
          </p:nvSpPr>
          <p:spPr bwMode="auto">
            <a:xfrm>
              <a:off x="6551975" y="3312876"/>
              <a:ext cx="1810762" cy="943961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9" name="Freeform 223"/>
            <p:cNvSpPr>
              <a:spLocks noEditPoints="1"/>
            </p:cNvSpPr>
            <p:nvPr/>
          </p:nvSpPr>
          <p:spPr bwMode="auto">
            <a:xfrm>
              <a:off x="5477832" y="363798"/>
              <a:ext cx="722326" cy="1278502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50" name="Freeform 235"/>
            <p:cNvSpPr>
              <a:spLocks noEditPoints="1"/>
            </p:cNvSpPr>
            <p:nvPr/>
          </p:nvSpPr>
          <p:spPr bwMode="auto">
            <a:xfrm>
              <a:off x="8031808" y="1593291"/>
              <a:ext cx="1169794" cy="1439380"/>
            </a:xfrm>
            <a:custGeom>
              <a:avLst/>
              <a:gdLst>
                <a:gd name="T0" fmla="*/ 181 w 513"/>
                <a:gd name="T1" fmla="*/ 422 h 651"/>
                <a:gd name="T2" fmla="*/ 256 w 513"/>
                <a:gd name="T3" fmla="*/ 393 h 651"/>
                <a:gd name="T4" fmla="*/ 306 w 513"/>
                <a:gd name="T5" fmla="*/ 401 h 651"/>
                <a:gd name="T6" fmla="*/ 324 w 513"/>
                <a:gd name="T7" fmla="*/ 460 h 651"/>
                <a:gd name="T8" fmla="*/ 371 w 513"/>
                <a:gd name="T9" fmla="*/ 452 h 651"/>
                <a:gd name="T10" fmla="*/ 360 w 513"/>
                <a:gd name="T11" fmla="*/ 484 h 651"/>
                <a:gd name="T12" fmla="*/ 347 w 513"/>
                <a:gd name="T13" fmla="*/ 509 h 651"/>
                <a:gd name="T14" fmla="*/ 350 w 513"/>
                <a:gd name="T15" fmla="*/ 469 h 651"/>
                <a:gd name="T16" fmla="*/ 277 w 513"/>
                <a:gd name="T17" fmla="*/ 474 h 651"/>
                <a:gd name="T18" fmla="*/ 278 w 513"/>
                <a:gd name="T19" fmla="*/ 512 h 651"/>
                <a:gd name="T20" fmla="*/ 245 w 513"/>
                <a:gd name="T21" fmla="*/ 518 h 651"/>
                <a:gd name="T22" fmla="*/ 231 w 513"/>
                <a:gd name="T23" fmla="*/ 531 h 651"/>
                <a:gd name="T24" fmla="*/ 260 w 513"/>
                <a:gd name="T25" fmla="*/ 538 h 651"/>
                <a:gd name="T26" fmla="*/ 291 w 513"/>
                <a:gd name="T27" fmla="*/ 568 h 651"/>
                <a:gd name="T28" fmla="*/ 316 w 513"/>
                <a:gd name="T29" fmla="*/ 588 h 651"/>
                <a:gd name="T30" fmla="*/ 362 w 513"/>
                <a:gd name="T31" fmla="*/ 598 h 651"/>
                <a:gd name="T32" fmla="*/ 365 w 513"/>
                <a:gd name="T33" fmla="*/ 636 h 651"/>
                <a:gd name="T34" fmla="*/ 388 w 513"/>
                <a:gd name="T35" fmla="*/ 615 h 651"/>
                <a:gd name="T36" fmla="*/ 442 w 513"/>
                <a:gd name="T37" fmla="*/ 609 h 651"/>
                <a:gd name="T38" fmla="*/ 492 w 513"/>
                <a:gd name="T39" fmla="*/ 651 h 651"/>
                <a:gd name="T40" fmla="*/ 513 w 513"/>
                <a:gd name="T41" fmla="*/ 644 h 651"/>
                <a:gd name="T42" fmla="*/ 449 w 513"/>
                <a:gd name="T43" fmla="*/ 465 h 651"/>
                <a:gd name="T44" fmla="*/ 513 w 513"/>
                <a:gd name="T45" fmla="*/ 163 h 651"/>
                <a:gd name="T46" fmla="*/ 494 w 513"/>
                <a:gd name="T47" fmla="*/ 176 h 651"/>
                <a:gd name="T48" fmla="*/ 426 w 513"/>
                <a:gd name="T49" fmla="*/ 157 h 651"/>
                <a:gd name="T50" fmla="*/ 375 w 513"/>
                <a:gd name="T51" fmla="*/ 166 h 651"/>
                <a:gd name="T52" fmla="*/ 334 w 513"/>
                <a:gd name="T53" fmla="*/ 197 h 651"/>
                <a:gd name="T54" fmla="*/ 289 w 513"/>
                <a:gd name="T55" fmla="*/ 184 h 651"/>
                <a:gd name="T56" fmla="*/ 295 w 513"/>
                <a:gd name="T57" fmla="*/ 204 h 651"/>
                <a:gd name="T58" fmla="*/ 276 w 513"/>
                <a:gd name="T59" fmla="*/ 197 h 651"/>
                <a:gd name="T60" fmla="*/ 246 w 513"/>
                <a:gd name="T61" fmla="*/ 178 h 651"/>
                <a:gd name="T62" fmla="*/ 190 w 513"/>
                <a:gd name="T63" fmla="*/ 175 h 651"/>
                <a:gd name="T64" fmla="*/ 160 w 513"/>
                <a:gd name="T65" fmla="*/ 172 h 651"/>
                <a:gd name="T66" fmla="*/ 139 w 513"/>
                <a:gd name="T67" fmla="*/ 169 h 651"/>
                <a:gd name="T68" fmla="*/ 109 w 513"/>
                <a:gd name="T69" fmla="*/ 195 h 651"/>
                <a:gd name="T70" fmla="*/ 76 w 513"/>
                <a:gd name="T71" fmla="*/ 231 h 651"/>
                <a:gd name="T72" fmla="*/ 54 w 513"/>
                <a:gd name="T73" fmla="*/ 248 h 651"/>
                <a:gd name="T74" fmla="*/ 61 w 513"/>
                <a:gd name="T75" fmla="*/ 279 h 651"/>
                <a:gd name="T76" fmla="*/ 13 w 513"/>
                <a:gd name="T77" fmla="*/ 278 h 651"/>
                <a:gd name="T78" fmla="*/ 19 w 513"/>
                <a:gd name="T79" fmla="*/ 323 h 651"/>
                <a:gd name="T80" fmla="*/ 35 w 513"/>
                <a:gd name="T81" fmla="*/ 367 h 651"/>
                <a:gd name="T82" fmla="*/ 56 w 513"/>
                <a:gd name="T83" fmla="*/ 388 h 651"/>
                <a:gd name="T84" fmla="*/ 93 w 513"/>
                <a:gd name="T85" fmla="*/ 389 h 651"/>
                <a:gd name="T86" fmla="*/ 139 w 513"/>
                <a:gd name="T87" fmla="*/ 432 h 651"/>
                <a:gd name="T88" fmla="*/ 123 w 513"/>
                <a:gd name="T89" fmla="*/ 427 h 651"/>
                <a:gd name="T90" fmla="*/ 151 w 513"/>
                <a:gd name="T91" fmla="*/ 441 h 651"/>
                <a:gd name="T92" fmla="*/ 513 w 513"/>
                <a:gd name="T93" fmla="*/ 0 h 651"/>
                <a:gd name="T94" fmla="*/ 470 w 513"/>
                <a:gd name="T95" fmla="*/ 10 h 651"/>
                <a:gd name="T96" fmla="*/ 489 w 513"/>
                <a:gd name="T97" fmla="*/ 28 h 651"/>
                <a:gd name="T98" fmla="*/ 496 w 513"/>
                <a:gd name="T99" fmla="*/ 37 h 651"/>
                <a:gd name="T100" fmla="*/ 513 w 513"/>
                <a:gd name="T101" fmla="*/ 0 h 651"/>
                <a:gd name="T102" fmla="*/ 513 w 513"/>
                <a:gd name="T103" fmla="*/ 49 h 651"/>
                <a:gd name="T104" fmla="*/ 479 w 513"/>
                <a:gd name="T105" fmla="*/ 65 h 651"/>
                <a:gd name="T106" fmla="*/ 491 w 513"/>
                <a:gd name="T107" fmla="*/ 93 h 651"/>
                <a:gd name="T108" fmla="*/ 489 w 513"/>
                <a:gd name="T109" fmla="*/ 110 h 651"/>
                <a:gd name="T110" fmla="*/ 513 w 513"/>
                <a:gd name="T111" fmla="*/ 1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3" h="651">
                  <a:moveTo>
                    <a:pt x="151" y="441"/>
                  </a:moveTo>
                  <a:cubicBezTo>
                    <a:pt x="181" y="422"/>
                    <a:pt x="181" y="422"/>
                    <a:pt x="181" y="422"/>
                  </a:cubicBezTo>
                  <a:cubicBezTo>
                    <a:pt x="217" y="395"/>
                    <a:pt x="217" y="395"/>
                    <a:pt x="217" y="395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66" y="395"/>
                    <a:pt x="269" y="402"/>
                    <a:pt x="287" y="388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18" y="425"/>
                    <a:pt x="318" y="425"/>
                    <a:pt x="318" y="425"/>
                  </a:cubicBezTo>
                  <a:cubicBezTo>
                    <a:pt x="324" y="460"/>
                    <a:pt x="324" y="460"/>
                    <a:pt x="324" y="460"/>
                  </a:cubicBezTo>
                  <a:cubicBezTo>
                    <a:pt x="352" y="460"/>
                    <a:pt x="352" y="460"/>
                    <a:pt x="352" y="460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384" y="463"/>
                    <a:pt x="381" y="459"/>
                    <a:pt x="384" y="468"/>
                  </a:cubicBezTo>
                  <a:cubicBezTo>
                    <a:pt x="372" y="478"/>
                    <a:pt x="374" y="476"/>
                    <a:pt x="360" y="484"/>
                  </a:cubicBezTo>
                  <a:cubicBezTo>
                    <a:pt x="354" y="508"/>
                    <a:pt x="354" y="508"/>
                    <a:pt x="354" y="508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7" y="485"/>
                    <a:pt x="345" y="494"/>
                    <a:pt x="356" y="472"/>
                  </a:cubicBezTo>
                  <a:cubicBezTo>
                    <a:pt x="350" y="469"/>
                    <a:pt x="350" y="469"/>
                    <a:pt x="350" y="469"/>
                  </a:cubicBezTo>
                  <a:cubicBezTo>
                    <a:pt x="320" y="469"/>
                    <a:pt x="320" y="469"/>
                    <a:pt x="320" y="469"/>
                  </a:cubicBezTo>
                  <a:cubicBezTo>
                    <a:pt x="293" y="469"/>
                    <a:pt x="306" y="467"/>
                    <a:pt x="277" y="474"/>
                  </a:cubicBezTo>
                  <a:cubicBezTo>
                    <a:pt x="276" y="477"/>
                    <a:pt x="265" y="473"/>
                    <a:pt x="263" y="476"/>
                  </a:cubicBezTo>
                  <a:cubicBezTo>
                    <a:pt x="250" y="497"/>
                    <a:pt x="245" y="502"/>
                    <a:pt x="278" y="512"/>
                  </a:cubicBezTo>
                  <a:cubicBezTo>
                    <a:pt x="274" y="523"/>
                    <a:pt x="274" y="523"/>
                    <a:pt x="274" y="523"/>
                  </a:cubicBezTo>
                  <a:cubicBezTo>
                    <a:pt x="260" y="515"/>
                    <a:pt x="267" y="517"/>
                    <a:pt x="245" y="518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31"/>
                    <a:pt x="231" y="531"/>
                    <a:pt x="231" y="531"/>
                  </a:cubicBezTo>
                  <a:cubicBezTo>
                    <a:pt x="246" y="530"/>
                    <a:pt x="246" y="530"/>
                    <a:pt x="246" y="530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306" y="584"/>
                    <a:pt x="305" y="583"/>
                    <a:pt x="316" y="588"/>
                  </a:cubicBezTo>
                  <a:cubicBezTo>
                    <a:pt x="334" y="596"/>
                    <a:pt x="337" y="593"/>
                    <a:pt x="358" y="589"/>
                  </a:cubicBezTo>
                  <a:cubicBezTo>
                    <a:pt x="362" y="598"/>
                    <a:pt x="362" y="598"/>
                    <a:pt x="362" y="598"/>
                  </a:cubicBezTo>
                  <a:cubicBezTo>
                    <a:pt x="362" y="618"/>
                    <a:pt x="362" y="618"/>
                    <a:pt x="362" y="618"/>
                  </a:cubicBezTo>
                  <a:cubicBezTo>
                    <a:pt x="365" y="636"/>
                    <a:pt x="365" y="636"/>
                    <a:pt x="365" y="636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88" y="615"/>
                    <a:pt x="388" y="615"/>
                    <a:pt x="388" y="615"/>
                  </a:cubicBezTo>
                  <a:cubicBezTo>
                    <a:pt x="413" y="607"/>
                    <a:pt x="413" y="607"/>
                    <a:pt x="413" y="607"/>
                  </a:cubicBezTo>
                  <a:cubicBezTo>
                    <a:pt x="442" y="609"/>
                    <a:pt x="442" y="609"/>
                    <a:pt x="442" y="609"/>
                  </a:cubicBezTo>
                  <a:cubicBezTo>
                    <a:pt x="442" y="610"/>
                    <a:pt x="477" y="632"/>
                    <a:pt x="482" y="637"/>
                  </a:cubicBezTo>
                  <a:cubicBezTo>
                    <a:pt x="486" y="642"/>
                    <a:pt x="492" y="651"/>
                    <a:pt x="492" y="651"/>
                  </a:cubicBezTo>
                  <a:cubicBezTo>
                    <a:pt x="511" y="646"/>
                    <a:pt x="511" y="646"/>
                    <a:pt x="511" y="646"/>
                  </a:cubicBezTo>
                  <a:cubicBezTo>
                    <a:pt x="513" y="644"/>
                    <a:pt x="513" y="644"/>
                    <a:pt x="513" y="644"/>
                  </a:cubicBezTo>
                  <a:cubicBezTo>
                    <a:pt x="513" y="618"/>
                    <a:pt x="513" y="618"/>
                    <a:pt x="513" y="618"/>
                  </a:cubicBezTo>
                  <a:cubicBezTo>
                    <a:pt x="449" y="465"/>
                    <a:pt x="449" y="465"/>
                    <a:pt x="449" y="465"/>
                  </a:cubicBezTo>
                  <a:cubicBezTo>
                    <a:pt x="513" y="436"/>
                    <a:pt x="513" y="436"/>
                    <a:pt x="513" y="436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0" y="163"/>
                    <a:pt x="506" y="164"/>
                    <a:pt x="501" y="164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3" y="166"/>
                    <a:pt x="416" y="162"/>
                    <a:pt x="405" y="174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34" y="197"/>
                    <a:pt x="334" y="197"/>
                    <a:pt x="334" y="197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4" y="170"/>
                    <a:pt x="197" y="174"/>
                    <a:pt x="190" y="175"/>
                  </a:cubicBezTo>
                  <a:cubicBezTo>
                    <a:pt x="181" y="169"/>
                    <a:pt x="180" y="169"/>
                    <a:pt x="170" y="164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2"/>
                    <a:pt x="155" y="181"/>
                    <a:pt x="147" y="181"/>
                  </a:cubicBezTo>
                  <a:cubicBezTo>
                    <a:pt x="138" y="181"/>
                    <a:pt x="139" y="169"/>
                    <a:pt x="139" y="169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76" y="231"/>
                    <a:pt x="76" y="231"/>
                    <a:pt x="76" y="231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37" y="254"/>
                    <a:pt x="46" y="273"/>
                    <a:pt x="16" y="250"/>
                  </a:cubicBezTo>
                  <a:cubicBezTo>
                    <a:pt x="11" y="268"/>
                    <a:pt x="10" y="263"/>
                    <a:pt x="13" y="278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7" y="314"/>
                    <a:pt x="2" y="305"/>
                    <a:pt x="19" y="323"/>
                  </a:cubicBezTo>
                  <a:cubicBezTo>
                    <a:pt x="9" y="344"/>
                    <a:pt x="11" y="335"/>
                    <a:pt x="12" y="360"/>
                  </a:cubicBezTo>
                  <a:cubicBezTo>
                    <a:pt x="35" y="367"/>
                    <a:pt x="35" y="367"/>
                    <a:pt x="35" y="367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71" y="378"/>
                    <a:pt x="71" y="378"/>
                    <a:pt x="71" y="378"/>
                  </a:cubicBezTo>
                  <a:cubicBezTo>
                    <a:pt x="93" y="389"/>
                    <a:pt x="93" y="389"/>
                    <a:pt x="93" y="389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39" y="432"/>
                    <a:pt x="139" y="432"/>
                    <a:pt x="139" y="432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7" y="434"/>
                    <a:pt x="127" y="434"/>
                    <a:pt x="127" y="434"/>
                  </a:cubicBezTo>
                  <a:cubicBezTo>
                    <a:pt x="151" y="441"/>
                    <a:pt x="151" y="441"/>
                    <a:pt x="151" y="441"/>
                  </a:cubicBezTo>
                  <a:close/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7" y="5"/>
                    <a:pt x="469" y="1"/>
                    <a:pt x="470" y="10"/>
                  </a:cubicBezTo>
                  <a:cubicBezTo>
                    <a:pt x="471" y="15"/>
                    <a:pt x="476" y="16"/>
                    <a:pt x="476" y="16"/>
                  </a:cubicBezTo>
                  <a:cubicBezTo>
                    <a:pt x="489" y="28"/>
                    <a:pt x="489" y="28"/>
                    <a:pt x="489" y="28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96" y="37"/>
                    <a:pt x="496" y="37"/>
                    <a:pt x="496" y="37"/>
                  </a:cubicBezTo>
                  <a:cubicBezTo>
                    <a:pt x="513" y="37"/>
                    <a:pt x="513" y="37"/>
                    <a:pt x="513" y="37"/>
                  </a:cubicBezTo>
                  <a:cubicBezTo>
                    <a:pt x="513" y="0"/>
                    <a:pt x="513" y="0"/>
                    <a:pt x="513" y="0"/>
                  </a:cubicBezTo>
                  <a:close/>
                  <a:moveTo>
                    <a:pt x="513" y="49"/>
                  </a:moveTo>
                  <a:cubicBezTo>
                    <a:pt x="513" y="49"/>
                    <a:pt x="513" y="49"/>
                    <a:pt x="513" y="49"/>
                  </a:cubicBezTo>
                  <a:cubicBezTo>
                    <a:pt x="503" y="50"/>
                    <a:pt x="492" y="52"/>
                    <a:pt x="490" y="53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92" y="82"/>
                    <a:pt x="492" y="82"/>
                    <a:pt x="492" y="8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0" y="101"/>
                    <a:pt x="480" y="101"/>
                    <a:pt x="480" y="10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13" y="116"/>
                    <a:pt x="513" y="116"/>
                    <a:pt x="513" y="116"/>
                  </a:cubicBezTo>
                  <a:lnTo>
                    <a:pt x="513" y="4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cap="all" spc="-30" dirty="0">
                <a:solidFill>
                  <a:srgbClr val="0070C0"/>
                </a:solidFill>
                <a:latin typeface="Impact" panose="020B0806030902050204" pitchFamily="34" charset="0"/>
              </a:rPr>
              <a:t>Беларусь: и на Восток и на Запад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Белорусская продукция практически не ограничена санкциями СНГ;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Белорусская продукция в СНГ ассоциируется как лучшее «цена-качество»;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Белорусы воспринимаются «своими» на рынках СНГ;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Белорусское производство сильнее в вопросах качества чем СНГ и Юго-Восточная Азия;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Белорусский менталитет способствует работе на внешних рынках, включая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1" name="Rectangle 23"/>
          <p:cNvSpPr/>
          <p:nvPr/>
        </p:nvSpPr>
        <p:spPr>
          <a:xfrm flipH="1">
            <a:off x="-8292" y="0"/>
            <a:ext cx="20973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300"/>
          </a:p>
        </p:txBody>
      </p:sp>
    </p:spTree>
    <p:extLst>
      <p:ext uri="{BB962C8B-B14F-4D97-AF65-F5344CB8AC3E}">
        <p14:creationId xmlns:p14="http://schemas.microsoft.com/office/powerpoint/2010/main" val="107571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3039346" y="165511"/>
            <a:ext cx="9152654" cy="6692489"/>
            <a:chOff x="2979926" y="-33603"/>
            <a:chExt cx="6221676" cy="4549336"/>
          </a:xfrm>
          <a:pattFill prst="pct30">
            <a:fgClr>
              <a:schemeClr val="bg2">
                <a:lumMod val="90000"/>
              </a:schemeClr>
            </a:fgClr>
            <a:bgClr>
              <a:schemeClr val="bg1"/>
            </a:bgClr>
          </a:pattFill>
        </p:grpSpPr>
        <p:sp>
          <p:nvSpPr>
            <p:cNvPr id="6" name="Freeform 100"/>
            <p:cNvSpPr>
              <a:spLocks noEditPoints="1"/>
            </p:cNvSpPr>
            <p:nvPr/>
          </p:nvSpPr>
          <p:spPr bwMode="auto">
            <a:xfrm>
              <a:off x="5709811" y="2172878"/>
              <a:ext cx="237477" cy="119327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5951686" y="3592015"/>
              <a:ext cx="171511" cy="172598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8" name="Freeform 40"/>
            <p:cNvSpPr>
              <a:spLocks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9" name="Freeform 41"/>
            <p:cNvSpPr>
              <a:spLocks noEditPoints="1"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0" name="Freeform 84"/>
            <p:cNvSpPr>
              <a:spLocks/>
            </p:cNvSpPr>
            <p:nvPr/>
          </p:nvSpPr>
          <p:spPr bwMode="auto">
            <a:xfrm>
              <a:off x="5810959" y="3583492"/>
              <a:ext cx="177008" cy="196037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1" name="Freeform 193"/>
            <p:cNvSpPr>
              <a:spLocks/>
            </p:cNvSpPr>
            <p:nvPr/>
          </p:nvSpPr>
          <p:spPr bwMode="auto">
            <a:xfrm>
              <a:off x="6017652" y="3676183"/>
              <a:ext cx="241875" cy="205626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>
              <a:off x="5588874" y="2851550"/>
              <a:ext cx="445269" cy="240785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" name="Freeform 88"/>
            <p:cNvSpPr>
              <a:spLocks/>
            </p:cNvSpPr>
            <p:nvPr/>
          </p:nvSpPr>
          <p:spPr bwMode="auto">
            <a:xfrm>
              <a:off x="5320613" y="3211661"/>
              <a:ext cx="266062" cy="194972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" name="Freeform 197"/>
            <p:cNvSpPr>
              <a:spLocks noEditPoints="1"/>
            </p:cNvSpPr>
            <p:nvPr/>
          </p:nvSpPr>
          <p:spPr bwMode="auto">
            <a:xfrm>
              <a:off x="5338204" y="3253212"/>
              <a:ext cx="517832" cy="466653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316079" y="4213154"/>
              <a:ext cx="216588" cy="121458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5794468" y="3262801"/>
              <a:ext cx="424380" cy="437887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4681844" y="3129624"/>
              <a:ext cx="394695" cy="240785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auto">
            <a:xfrm>
              <a:off x="5753789" y="1798916"/>
              <a:ext cx="494744" cy="296186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9" name="Freeform 61"/>
            <p:cNvSpPr>
              <a:spLocks noEditPoints="1"/>
            </p:cNvSpPr>
            <p:nvPr/>
          </p:nvSpPr>
          <p:spPr bwMode="auto">
            <a:xfrm>
              <a:off x="5535002" y="3399175"/>
              <a:ext cx="359514" cy="307906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0" name="Freeform 63"/>
            <p:cNvSpPr>
              <a:spLocks noEditPoints="1"/>
            </p:cNvSpPr>
            <p:nvPr/>
          </p:nvSpPr>
          <p:spPr bwMode="auto">
            <a:xfrm>
              <a:off x="4877543" y="1947010"/>
              <a:ext cx="322133" cy="369700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1" name="Freeform 144"/>
            <p:cNvSpPr>
              <a:spLocks noEditPoints="1"/>
            </p:cNvSpPr>
            <p:nvPr/>
          </p:nvSpPr>
          <p:spPr bwMode="auto">
            <a:xfrm>
              <a:off x="4518029" y="2422186"/>
              <a:ext cx="310039" cy="35158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2" name="Freeform 217"/>
            <p:cNvSpPr>
              <a:spLocks/>
            </p:cNvSpPr>
            <p:nvPr/>
          </p:nvSpPr>
          <p:spPr bwMode="auto">
            <a:xfrm>
              <a:off x="8054896" y="3267063"/>
              <a:ext cx="384801" cy="263158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3" name="Freeform 219"/>
            <p:cNvSpPr>
              <a:spLocks/>
            </p:cNvSpPr>
            <p:nvPr/>
          </p:nvSpPr>
          <p:spPr bwMode="auto">
            <a:xfrm>
              <a:off x="5550394" y="2957026"/>
              <a:ext cx="547516" cy="37609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5991266" y="1973645"/>
              <a:ext cx="656360" cy="59663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76066" y="2862204"/>
              <a:ext cx="354017" cy="336672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4446566" y="2676821"/>
              <a:ext cx="294647" cy="240785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5187582" y="2730092"/>
              <a:ext cx="547516" cy="29405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7687686" y="3123231"/>
              <a:ext cx="662956" cy="236523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5769181" y="1991757"/>
              <a:ext cx="413386" cy="30897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0" name="Freeform 53"/>
            <p:cNvSpPr>
              <a:spLocks noEditPoints="1"/>
            </p:cNvSpPr>
            <p:nvPr/>
          </p:nvSpPr>
          <p:spPr bwMode="auto">
            <a:xfrm>
              <a:off x="5766982" y="1595422"/>
              <a:ext cx="401292" cy="26528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1" name="Freeform 195"/>
            <p:cNvSpPr>
              <a:spLocks/>
            </p:cNvSpPr>
            <p:nvPr/>
          </p:nvSpPr>
          <p:spPr bwMode="auto">
            <a:xfrm>
              <a:off x="6144086" y="3377866"/>
              <a:ext cx="556312" cy="405924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2" name="Freeform 212"/>
            <p:cNvSpPr>
              <a:spLocks noEditPoints="1"/>
            </p:cNvSpPr>
            <p:nvPr/>
          </p:nvSpPr>
          <p:spPr bwMode="auto">
            <a:xfrm>
              <a:off x="8212115" y="3121100"/>
              <a:ext cx="622278" cy="49328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3" name="Freeform 221"/>
            <p:cNvSpPr>
              <a:spLocks noEditPoints="1"/>
            </p:cNvSpPr>
            <p:nvPr/>
          </p:nvSpPr>
          <p:spPr bwMode="auto">
            <a:xfrm>
              <a:off x="4983088" y="2966615"/>
              <a:ext cx="635471" cy="313233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4" name="Freeform 11"/>
            <p:cNvSpPr>
              <a:spLocks noEditPoints="1"/>
            </p:cNvSpPr>
            <p:nvPr/>
          </p:nvSpPr>
          <p:spPr bwMode="auto">
            <a:xfrm>
              <a:off x="3808896" y="2714111"/>
              <a:ext cx="1185186" cy="1190072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2979926" y="1055254"/>
              <a:ext cx="543119" cy="437887"/>
            </a:xfrm>
            <a:custGeom>
              <a:avLst/>
              <a:gdLst>
                <a:gd name="T0" fmla="*/ 46 w 238"/>
                <a:gd name="T1" fmla="*/ 78 h 198"/>
                <a:gd name="T2" fmla="*/ 30 w 238"/>
                <a:gd name="T3" fmla="*/ 73 h 198"/>
                <a:gd name="T4" fmla="*/ 10 w 238"/>
                <a:gd name="T5" fmla="*/ 70 h 198"/>
                <a:gd name="T6" fmla="*/ 13 w 238"/>
                <a:gd name="T7" fmla="*/ 76 h 198"/>
                <a:gd name="T8" fmla="*/ 34 w 238"/>
                <a:gd name="T9" fmla="*/ 91 h 198"/>
                <a:gd name="T10" fmla="*/ 35 w 238"/>
                <a:gd name="T11" fmla="*/ 107 h 198"/>
                <a:gd name="T12" fmla="*/ 34 w 238"/>
                <a:gd name="T13" fmla="*/ 113 h 198"/>
                <a:gd name="T14" fmla="*/ 25 w 238"/>
                <a:gd name="T15" fmla="*/ 127 h 198"/>
                <a:gd name="T16" fmla="*/ 9 w 238"/>
                <a:gd name="T17" fmla="*/ 124 h 198"/>
                <a:gd name="T18" fmla="*/ 20 w 238"/>
                <a:gd name="T19" fmla="*/ 138 h 198"/>
                <a:gd name="T20" fmla="*/ 48 w 238"/>
                <a:gd name="T21" fmla="*/ 162 h 198"/>
                <a:gd name="T22" fmla="*/ 85 w 238"/>
                <a:gd name="T23" fmla="*/ 195 h 198"/>
                <a:gd name="T24" fmla="*/ 131 w 238"/>
                <a:gd name="T25" fmla="*/ 189 h 198"/>
                <a:gd name="T26" fmla="*/ 164 w 238"/>
                <a:gd name="T27" fmla="*/ 181 h 198"/>
                <a:gd name="T28" fmla="*/ 194 w 238"/>
                <a:gd name="T29" fmla="*/ 178 h 198"/>
                <a:gd name="T30" fmla="*/ 212 w 238"/>
                <a:gd name="T31" fmla="*/ 165 h 198"/>
                <a:gd name="T32" fmla="*/ 226 w 238"/>
                <a:gd name="T33" fmla="*/ 157 h 198"/>
                <a:gd name="T34" fmla="*/ 230 w 238"/>
                <a:gd name="T35" fmla="*/ 148 h 198"/>
                <a:gd name="T36" fmla="*/ 235 w 238"/>
                <a:gd name="T37" fmla="*/ 133 h 198"/>
                <a:gd name="T38" fmla="*/ 227 w 238"/>
                <a:gd name="T39" fmla="*/ 109 h 198"/>
                <a:gd name="T40" fmla="*/ 224 w 238"/>
                <a:gd name="T41" fmla="*/ 92 h 198"/>
                <a:gd name="T42" fmla="*/ 228 w 238"/>
                <a:gd name="T43" fmla="*/ 76 h 198"/>
                <a:gd name="T44" fmla="*/ 210 w 238"/>
                <a:gd name="T45" fmla="*/ 76 h 198"/>
                <a:gd name="T46" fmla="*/ 206 w 238"/>
                <a:gd name="T47" fmla="*/ 58 h 198"/>
                <a:gd name="T48" fmla="*/ 192 w 238"/>
                <a:gd name="T49" fmla="*/ 68 h 198"/>
                <a:gd name="T50" fmla="*/ 173 w 238"/>
                <a:gd name="T51" fmla="*/ 66 h 198"/>
                <a:gd name="T52" fmla="*/ 160 w 238"/>
                <a:gd name="T53" fmla="*/ 64 h 198"/>
                <a:gd name="T54" fmla="*/ 147 w 238"/>
                <a:gd name="T55" fmla="*/ 80 h 198"/>
                <a:gd name="T56" fmla="*/ 141 w 238"/>
                <a:gd name="T57" fmla="*/ 54 h 198"/>
                <a:gd name="T58" fmla="*/ 128 w 238"/>
                <a:gd name="T59" fmla="*/ 53 h 198"/>
                <a:gd name="T60" fmla="*/ 119 w 238"/>
                <a:gd name="T61" fmla="*/ 67 h 198"/>
                <a:gd name="T62" fmla="*/ 109 w 238"/>
                <a:gd name="T63" fmla="*/ 43 h 198"/>
                <a:gd name="T64" fmla="*/ 96 w 238"/>
                <a:gd name="T65" fmla="*/ 67 h 198"/>
                <a:gd name="T66" fmla="*/ 80 w 238"/>
                <a:gd name="T67" fmla="*/ 67 h 198"/>
                <a:gd name="T68" fmla="*/ 71 w 238"/>
                <a:gd name="T69" fmla="*/ 75 h 198"/>
                <a:gd name="T70" fmla="*/ 75 w 238"/>
                <a:gd name="T71" fmla="*/ 59 h 198"/>
                <a:gd name="T72" fmla="*/ 78 w 238"/>
                <a:gd name="T73" fmla="*/ 52 h 198"/>
                <a:gd name="T74" fmla="*/ 83 w 238"/>
                <a:gd name="T75" fmla="*/ 39 h 198"/>
                <a:gd name="T76" fmla="*/ 80 w 238"/>
                <a:gd name="T77" fmla="*/ 29 h 198"/>
                <a:gd name="T78" fmla="*/ 74 w 238"/>
                <a:gd name="T79" fmla="*/ 7 h 198"/>
                <a:gd name="T80" fmla="*/ 63 w 238"/>
                <a:gd name="T81" fmla="*/ 1 h 198"/>
                <a:gd name="T82" fmla="*/ 61 w 238"/>
                <a:gd name="T83" fmla="*/ 8 h 198"/>
                <a:gd name="T84" fmla="*/ 67 w 238"/>
                <a:gd name="T85" fmla="*/ 12 h 198"/>
                <a:gd name="T86" fmla="*/ 57 w 238"/>
                <a:gd name="T87" fmla="*/ 12 h 198"/>
                <a:gd name="T88" fmla="*/ 62 w 238"/>
                <a:gd name="T89" fmla="*/ 33 h 198"/>
                <a:gd name="T90" fmla="*/ 59 w 238"/>
                <a:gd name="T91" fmla="*/ 28 h 198"/>
                <a:gd name="T92" fmla="*/ 55 w 238"/>
                <a:gd name="T93" fmla="*/ 24 h 198"/>
                <a:gd name="T94" fmla="*/ 53 w 238"/>
                <a:gd name="T95" fmla="*/ 15 h 198"/>
                <a:gd name="T96" fmla="*/ 43 w 238"/>
                <a:gd name="T97" fmla="*/ 9 h 198"/>
                <a:gd name="T98" fmla="*/ 36 w 238"/>
                <a:gd name="T99" fmla="*/ 18 h 198"/>
                <a:gd name="T100" fmla="*/ 32 w 238"/>
                <a:gd name="T101" fmla="*/ 26 h 198"/>
                <a:gd name="T102" fmla="*/ 31 w 238"/>
                <a:gd name="T103" fmla="*/ 30 h 198"/>
                <a:gd name="T104" fmla="*/ 23 w 238"/>
                <a:gd name="T105" fmla="*/ 28 h 198"/>
                <a:gd name="T106" fmla="*/ 23 w 238"/>
                <a:gd name="T107" fmla="*/ 36 h 198"/>
                <a:gd name="T108" fmla="*/ 11 w 238"/>
                <a:gd name="T109" fmla="*/ 29 h 198"/>
                <a:gd name="T110" fmla="*/ 20 w 238"/>
                <a:gd name="T111" fmla="*/ 44 h 198"/>
                <a:gd name="T112" fmla="*/ 36 w 238"/>
                <a:gd name="T113" fmla="*/ 46 h 198"/>
                <a:gd name="T114" fmla="*/ 44 w 238"/>
                <a:gd name="T115" fmla="*/ 46 h 198"/>
                <a:gd name="T116" fmla="*/ 53 w 238"/>
                <a:gd name="T117" fmla="*/ 52 h 198"/>
                <a:gd name="T118" fmla="*/ 59 w 238"/>
                <a:gd name="T119" fmla="*/ 59 h 198"/>
                <a:gd name="T120" fmla="*/ 47 w 238"/>
                <a:gd name="T121" fmla="*/ 65 h 198"/>
                <a:gd name="T122" fmla="*/ 46 w 238"/>
                <a:gd name="T123" fmla="*/ 7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98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5322812" y="2251719"/>
              <a:ext cx="802584" cy="6531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3482366" y="2092972"/>
              <a:ext cx="378204" cy="415513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3117355" y="3610127"/>
              <a:ext cx="405690" cy="613681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9" name="Freeform 78"/>
            <p:cNvSpPr>
              <a:spLocks noEditPoints="1"/>
            </p:cNvSpPr>
            <p:nvPr/>
          </p:nvSpPr>
          <p:spPr bwMode="auto">
            <a:xfrm>
              <a:off x="4704932" y="2283682"/>
              <a:ext cx="711331" cy="91306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0" name="Freeform 80"/>
            <p:cNvSpPr>
              <a:spLocks noEditPoints="1"/>
            </p:cNvSpPr>
            <p:nvPr/>
          </p:nvSpPr>
          <p:spPr bwMode="auto">
            <a:xfrm>
              <a:off x="4736816" y="3211661"/>
              <a:ext cx="1121419" cy="1240147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1" name="Freeform 86"/>
            <p:cNvSpPr>
              <a:spLocks/>
            </p:cNvSpPr>
            <p:nvPr/>
          </p:nvSpPr>
          <p:spPr bwMode="auto">
            <a:xfrm>
              <a:off x="5904411" y="2909082"/>
              <a:ext cx="841064" cy="588111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2" name="Freeform 90"/>
            <p:cNvSpPr>
              <a:spLocks/>
            </p:cNvSpPr>
            <p:nvPr/>
          </p:nvSpPr>
          <p:spPr bwMode="auto">
            <a:xfrm>
              <a:off x="6015453" y="2278355"/>
              <a:ext cx="1400674" cy="943961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3" name="Freeform 92"/>
            <p:cNvSpPr>
              <a:spLocks noEditPoints="1"/>
            </p:cNvSpPr>
            <p:nvPr/>
          </p:nvSpPr>
          <p:spPr bwMode="auto">
            <a:xfrm>
              <a:off x="5078738" y="538527"/>
              <a:ext cx="643167" cy="1694015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4" name="Freeform 96"/>
            <p:cNvSpPr>
              <a:spLocks noEditPoints="1"/>
            </p:cNvSpPr>
            <p:nvPr/>
          </p:nvSpPr>
          <p:spPr bwMode="auto">
            <a:xfrm>
              <a:off x="4686242" y="235948"/>
              <a:ext cx="1226964" cy="1680165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5" name="Freeform 102"/>
            <p:cNvSpPr>
              <a:spLocks noEditPoints="1"/>
            </p:cNvSpPr>
            <p:nvPr/>
          </p:nvSpPr>
          <p:spPr bwMode="auto">
            <a:xfrm>
              <a:off x="5828550" y="-33603"/>
              <a:ext cx="3373052" cy="3300666"/>
            </a:xfrm>
            <a:custGeom>
              <a:avLst/>
              <a:gdLst>
                <a:gd name="T0" fmla="*/ 395 w 1479"/>
                <a:gd name="T1" fmla="*/ 1054 h 1493"/>
                <a:gd name="T2" fmla="*/ 339 w 1479"/>
                <a:gd name="T3" fmla="*/ 1061 h 1493"/>
                <a:gd name="T4" fmla="*/ 359 w 1479"/>
                <a:gd name="T5" fmla="*/ 1012 h 1493"/>
                <a:gd name="T6" fmla="*/ 298 w 1479"/>
                <a:gd name="T7" fmla="*/ 970 h 1493"/>
                <a:gd name="T8" fmla="*/ 266 w 1479"/>
                <a:gd name="T9" fmla="*/ 914 h 1493"/>
                <a:gd name="T10" fmla="*/ 197 w 1479"/>
                <a:gd name="T11" fmla="*/ 908 h 1493"/>
                <a:gd name="T12" fmla="*/ 159 w 1479"/>
                <a:gd name="T13" fmla="*/ 875 h 1493"/>
                <a:gd name="T14" fmla="*/ 149 w 1479"/>
                <a:gd name="T15" fmla="*/ 820 h 1493"/>
                <a:gd name="T16" fmla="*/ 130 w 1479"/>
                <a:gd name="T17" fmla="*/ 737 h 1493"/>
                <a:gd name="T18" fmla="*/ 185 w 1479"/>
                <a:gd name="T19" fmla="*/ 696 h 1493"/>
                <a:gd name="T20" fmla="*/ 122 w 1479"/>
                <a:gd name="T21" fmla="*/ 671 h 1493"/>
                <a:gd name="T22" fmla="*/ 160 w 1479"/>
                <a:gd name="T23" fmla="*/ 558 h 1493"/>
                <a:gd name="T24" fmla="*/ 101 w 1479"/>
                <a:gd name="T25" fmla="*/ 459 h 1493"/>
                <a:gd name="T26" fmla="*/ 76 w 1479"/>
                <a:gd name="T27" fmla="*/ 383 h 1493"/>
                <a:gd name="T28" fmla="*/ 12 w 1479"/>
                <a:gd name="T29" fmla="*/ 272 h 1493"/>
                <a:gd name="T30" fmla="*/ 0 w 1479"/>
                <a:gd name="T31" fmla="*/ 237 h 1493"/>
                <a:gd name="T32" fmla="*/ 0 w 1479"/>
                <a:gd name="T33" fmla="*/ 237 h 1493"/>
                <a:gd name="T34" fmla="*/ 1 w 1479"/>
                <a:gd name="T35" fmla="*/ 236 h 1493"/>
                <a:gd name="T36" fmla="*/ 3 w 1479"/>
                <a:gd name="T37" fmla="*/ 234 h 1493"/>
                <a:gd name="T38" fmla="*/ 8 w 1479"/>
                <a:gd name="T39" fmla="*/ 229 h 1493"/>
                <a:gd name="T40" fmla="*/ 47 w 1479"/>
                <a:gd name="T41" fmla="*/ 167 h 1493"/>
                <a:gd name="T42" fmla="*/ 56 w 1479"/>
                <a:gd name="T43" fmla="*/ 176 h 1493"/>
                <a:gd name="T44" fmla="*/ 92 w 1479"/>
                <a:gd name="T45" fmla="*/ 183 h 1493"/>
                <a:gd name="T46" fmla="*/ 196 w 1479"/>
                <a:gd name="T47" fmla="*/ 194 h 1493"/>
                <a:gd name="T48" fmla="*/ 258 w 1479"/>
                <a:gd name="T49" fmla="*/ 207 h 1493"/>
                <a:gd name="T50" fmla="*/ 281 w 1479"/>
                <a:gd name="T51" fmla="*/ 280 h 1493"/>
                <a:gd name="T52" fmla="*/ 161 w 1479"/>
                <a:gd name="T53" fmla="*/ 320 h 1493"/>
                <a:gd name="T54" fmla="*/ 109 w 1479"/>
                <a:gd name="T55" fmla="*/ 310 h 1493"/>
                <a:gd name="T56" fmla="*/ 150 w 1479"/>
                <a:gd name="T57" fmla="*/ 340 h 1493"/>
                <a:gd name="T58" fmla="*/ 189 w 1479"/>
                <a:gd name="T59" fmla="*/ 388 h 1493"/>
                <a:gd name="T60" fmla="*/ 232 w 1479"/>
                <a:gd name="T61" fmla="*/ 422 h 1493"/>
                <a:gd name="T62" fmla="*/ 288 w 1479"/>
                <a:gd name="T63" fmla="*/ 416 h 1493"/>
                <a:gd name="T64" fmla="*/ 239 w 1479"/>
                <a:gd name="T65" fmla="*/ 380 h 1493"/>
                <a:gd name="T66" fmla="*/ 322 w 1479"/>
                <a:gd name="T67" fmla="*/ 369 h 1493"/>
                <a:gd name="T68" fmla="*/ 315 w 1479"/>
                <a:gd name="T69" fmla="*/ 253 h 1493"/>
                <a:gd name="T70" fmla="*/ 350 w 1479"/>
                <a:gd name="T71" fmla="*/ 213 h 1493"/>
                <a:gd name="T72" fmla="*/ 283 w 1479"/>
                <a:gd name="T73" fmla="*/ 136 h 1493"/>
                <a:gd name="T74" fmla="*/ 351 w 1479"/>
                <a:gd name="T75" fmla="*/ 157 h 1493"/>
                <a:gd name="T76" fmla="*/ 407 w 1479"/>
                <a:gd name="T77" fmla="*/ 178 h 1493"/>
                <a:gd name="T78" fmla="*/ 420 w 1479"/>
                <a:gd name="T79" fmla="*/ 84 h 1493"/>
                <a:gd name="T80" fmla="*/ 447 w 1479"/>
                <a:gd name="T81" fmla="*/ 17 h 1493"/>
                <a:gd name="T82" fmla="*/ 1446 w 1479"/>
                <a:gd name="T83" fmla="*/ 837 h 1493"/>
                <a:gd name="T84" fmla="*/ 1247 w 1479"/>
                <a:gd name="T85" fmla="*/ 947 h 1493"/>
                <a:gd name="T86" fmla="*/ 1027 w 1479"/>
                <a:gd name="T87" fmla="*/ 1015 h 1493"/>
                <a:gd name="T88" fmla="*/ 1113 w 1479"/>
                <a:gd name="T89" fmla="*/ 1192 h 1493"/>
                <a:gd name="T90" fmla="*/ 1187 w 1479"/>
                <a:gd name="T91" fmla="*/ 1460 h 1493"/>
                <a:gd name="T92" fmla="*/ 1119 w 1479"/>
                <a:gd name="T93" fmla="*/ 1449 h 1493"/>
                <a:gd name="T94" fmla="*/ 1105 w 1479"/>
                <a:gd name="T95" fmla="*/ 1486 h 1493"/>
                <a:gd name="T96" fmla="*/ 1061 w 1479"/>
                <a:gd name="T97" fmla="*/ 1452 h 1493"/>
                <a:gd name="T98" fmla="*/ 988 w 1479"/>
                <a:gd name="T99" fmla="*/ 1445 h 1493"/>
                <a:gd name="T100" fmla="*/ 919 w 1479"/>
                <a:gd name="T101" fmla="*/ 1435 h 1493"/>
                <a:gd name="T102" fmla="*/ 899 w 1479"/>
                <a:gd name="T103" fmla="*/ 1437 h 1493"/>
                <a:gd name="T104" fmla="*/ 898 w 1479"/>
                <a:gd name="T105" fmla="*/ 1438 h 1493"/>
                <a:gd name="T106" fmla="*/ 883 w 1479"/>
                <a:gd name="T107" fmla="*/ 1439 h 1493"/>
                <a:gd name="T108" fmla="*/ 693 w 1479"/>
                <a:gd name="T109" fmla="*/ 1413 h 1493"/>
                <a:gd name="T110" fmla="*/ 650 w 1479"/>
                <a:gd name="T111" fmla="*/ 1303 h 1493"/>
                <a:gd name="T112" fmla="*/ 648 w 1479"/>
                <a:gd name="T113" fmla="*/ 1232 h 1493"/>
                <a:gd name="T114" fmla="*/ 664 w 1479"/>
                <a:gd name="T115" fmla="*/ 1146 h 1493"/>
                <a:gd name="T116" fmla="*/ 594 w 1479"/>
                <a:gd name="T117" fmla="*/ 1113 h 1493"/>
                <a:gd name="T118" fmla="*/ 521 w 1479"/>
                <a:gd name="T119" fmla="*/ 1124 h 1493"/>
                <a:gd name="T120" fmla="*/ 382 w 1479"/>
                <a:gd name="T121" fmla="*/ 71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9" h="1493">
                  <a:moveTo>
                    <a:pt x="460" y="1096"/>
                  </a:moveTo>
                  <a:cubicBezTo>
                    <a:pt x="452" y="1098"/>
                    <a:pt x="452" y="1098"/>
                    <a:pt x="452" y="1098"/>
                  </a:cubicBezTo>
                  <a:cubicBezTo>
                    <a:pt x="452" y="1098"/>
                    <a:pt x="447" y="1103"/>
                    <a:pt x="447" y="1101"/>
                  </a:cubicBezTo>
                  <a:cubicBezTo>
                    <a:pt x="446" y="1099"/>
                    <a:pt x="448" y="1095"/>
                    <a:pt x="448" y="1093"/>
                  </a:cubicBezTo>
                  <a:cubicBezTo>
                    <a:pt x="447" y="1092"/>
                    <a:pt x="442" y="1095"/>
                    <a:pt x="443" y="1091"/>
                  </a:cubicBezTo>
                  <a:cubicBezTo>
                    <a:pt x="444" y="1089"/>
                    <a:pt x="443" y="1086"/>
                    <a:pt x="442" y="1085"/>
                  </a:cubicBezTo>
                  <a:cubicBezTo>
                    <a:pt x="440" y="1083"/>
                    <a:pt x="434" y="1083"/>
                    <a:pt x="436" y="1079"/>
                  </a:cubicBezTo>
                  <a:cubicBezTo>
                    <a:pt x="438" y="1076"/>
                    <a:pt x="443" y="1074"/>
                    <a:pt x="443" y="1074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39" y="1068"/>
                    <a:pt x="439" y="1068"/>
                    <a:pt x="439" y="1068"/>
                  </a:cubicBezTo>
                  <a:cubicBezTo>
                    <a:pt x="428" y="1063"/>
                    <a:pt x="428" y="1063"/>
                    <a:pt x="428" y="1063"/>
                  </a:cubicBezTo>
                  <a:cubicBezTo>
                    <a:pt x="428" y="1063"/>
                    <a:pt x="427" y="1057"/>
                    <a:pt x="425" y="1057"/>
                  </a:cubicBezTo>
                  <a:cubicBezTo>
                    <a:pt x="424" y="1056"/>
                    <a:pt x="421" y="1053"/>
                    <a:pt x="421" y="1053"/>
                  </a:cubicBezTo>
                  <a:cubicBezTo>
                    <a:pt x="421" y="1053"/>
                    <a:pt x="418" y="1049"/>
                    <a:pt x="414" y="1048"/>
                  </a:cubicBezTo>
                  <a:cubicBezTo>
                    <a:pt x="410" y="1046"/>
                    <a:pt x="407" y="1055"/>
                    <a:pt x="407" y="1055"/>
                  </a:cubicBezTo>
                  <a:cubicBezTo>
                    <a:pt x="403" y="1051"/>
                    <a:pt x="403" y="1051"/>
                    <a:pt x="403" y="1051"/>
                  </a:cubicBezTo>
                  <a:cubicBezTo>
                    <a:pt x="395" y="1054"/>
                    <a:pt x="395" y="1054"/>
                    <a:pt x="395" y="1054"/>
                  </a:cubicBezTo>
                  <a:cubicBezTo>
                    <a:pt x="389" y="1063"/>
                    <a:pt x="389" y="1063"/>
                    <a:pt x="389" y="1063"/>
                  </a:cubicBezTo>
                  <a:cubicBezTo>
                    <a:pt x="385" y="1064"/>
                    <a:pt x="385" y="1064"/>
                    <a:pt x="385" y="1064"/>
                  </a:cubicBezTo>
                  <a:cubicBezTo>
                    <a:pt x="379" y="1065"/>
                    <a:pt x="379" y="1065"/>
                    <a:pt x="379" y="1065"/>
                  </a:cubicBezTo>
                  <a:cubicBezTo>
                    <a:pt x="370" y="1067"/>
                    <a:pt x="370" y="1067"/>
                    <a:pt x="370" y="1067"/>
                  </a:cubicBezTo>
                  <a:cubicBezTo>
                    <a:pt x="368" y="1073"/>
                    <a:pt x="368" y="1073"/>
                    <a:pt x="368" y="1073"/>
                  </a:cubicBezTo>
                  <a:cubicBezTo>
                    <a:pt x="369" y="1079"/>
                    <a:pt x="369" y="1079"/>
                    <a:pt x="369" y="1079"/>
                  </a:cubicBezTo>
                  <a:cubicBezTo>
                    <a:pt x="364" y="1083"/>
                    <a:pt x="364" y="1083"/>
                    <a:pt x="364" y="1083"/>
                  </a:cubicBezTo>
                  <a:cubicBezTo>
                    <a:pt x="352" y="1082"/>
                    <a:pt x="352" y="1082"/>
                    <a:pt x="352" y="1082"/>
                  </a:cubicBezTo>
                  <a:cubicBezTo>
                    <a:pt x="354" y="1082"/>
                    <a:pt x="354" y="1082"/>
                    <a:pt x="354" y="1082"/>
                  </a:cubicBezTo>
                  <a:cubicBezTo>
                    <a:pt x="347" y="1078"/>
                    <a:pt x="347" y="1078"/>
                    <a:pt x="347" y="1078"/>
                  </a:cubicBezTo>
                  <a:cubicBezTo>
                    <a:pt x="347" y="1075"/>
                    <a:pt x="347" y="1075"/>
                    <a:pt x="347" y="1075"/>
                  </a:cubicBezTo>
                  <a:cubicBezTo>
                    <a:pt x="343" y="1075"/>
                    <a:pt x="343" y="1075"/>
                    <a:pt x="343" y="1075"/>
                  </a:cubicBezTo>
                  <a:cubicBezTo>
                    <a:pt x="340" y="1074"/>
                    <a:pt x="340" y="1074"/>
                    <a:pt x="340" y="1074"/>
                  </a:cubicBezTo>
                  <a:cubicBezTo>
                    <a:pt x="342" y="1072"/>
                    <a:pt x="342" y="1072"/>
                    <a:pt x="342" y="1072"/>
                  </a:cubicBezTo>
                  <a:cubicBezTo>
                    <a:pt x="340" y="1069"/>
                    <a:pt x="340" y="1069"/>
                    <a:pt x="340" y="1069"/>
                  </a:cubicBezTo>
                  <a:cubicBezTo>
                    <a:pt x="337" y="1063"/>
                    <a:pt x="337" y="1063"/>
                    <a:pt x="337" y="1063"/>
                  </a:cubicBezTo>
                  <a:cubicBezTo>
                    <a:pt x="339" y="1061"/>
                    <a:pt x="339" y="1061"/>
                    <a:pt x="339" y="1061"/>
                  </a:cubicBezTo>
                  <a:cubicBezTo>
                    <a:pt x="335" y="1059"/>
                    <a:pt x="335" y="1059"/>
                    <a:pt x="335" y="1059"/>
                  </a:cubicBezTo>
                  <a:cubicBezTo>
                    <a:pt x="333" y="1057"/>
                    <a:pt x="333" y="1057"/>
                    <a:pt x="333" y="1057"/>
                  </a:cubicBezTo>
                  <a:cubicBezTo>
                    <a:pt x="335" y="1053"/>
                    <a:pt x="335" y="1053"/>
                    <a:pt x="335" y="1053"/>
                  </a:cubicBezTo>
                  <a:cubicBezTo>
                    <a:pt x="333" y="1050"/>
                    <a:pt x="333" y="1050"/>
                    <a:pt x="333" y="1050"/>
                  </a:cubicBezTo>
                  <a:cubicBezTo>
                    <a:pt x="330" y="1046"/>
                    <a:pt x="330" y="1046"/>
                    <a:pt x="330" y="1046"/>
                  </a:cubicBezTo>
                  <a:cubicBezTo>
                    <a:pt x="325" y="1045"/>
                    <a:pt x="325" y="1045"/>
                    <a:pt x="325" y="1045"/>
                  </a:cubicBezTo>
                  <a:cubicBezTo>
                    <a:pt x="321" y="1042"/>
                    <a:pt x="321" y="1042"/>
                    <a:pt x="321" y="1042"/>
                  </a:cubicBezTo>
                  <a:cubicBezTo>
                    <a:pt x="321" y="1039"/>
                    <a:pt x="321" y="1039"/>
                    <a:pt x="321" y="1039"/>
                  </a:cubicBezTo>
                  <a:cubicBezTo>
                    <a:pt x="323" y="1032"/>
                    <a:pt x="323" y="1032"/>
                    <a:pt x="323" y="1032"/>
                  </a:cubicBezTo>
                  <a:cubicBezTo>
                    <a:pt x="323" y="1032"/>
                    <a:pt x="323" y="1031"/>
                    <a:pt x="327" y="1029"/>
                  </a:cubicBezTo>
                  <a:cubicBezTo>
                    <a:pt x="331" y="1028"/>
                    <a:pt x="332" y="1029"/>
                    <a:pt x="332" y="1029"/>
                  </a:cubicBezTo>
                  <a:cubicBezTo>
                    <a:pt x="338" y="1031"/>
                    <a:pt x="338" y="1031"/>
                    <a:pt x="338" y="1031"/>
                  </a:cubicBezTo>
                  <a:cubicBezTo>
                    <a:pt x="345" y="1029"/>
                    <a:pt x="345" y="1029"/>
                    <a:pt x="345" y="1029"/>
                  </a:cubicBezTo>
                  <a:cubicBezTo>
                    <a:pt x="345" y="1029"/>
                    <a:pt x="352" y="1023"/>
                    <a:pt x="353" y="1022"/>
                  </a:cubicBezTo>
                  <a:cubicBezTo>
                    <a:pt x="355" y="1021"/>
                    <a:pt x="353" y="1016"/>
                    <a:pt x="353" y="1016"/>
                  </a:cubicBezTo>
                  <a:cubicBezTo>
                    <a:pt x="357" y="1015"/>
                    <a:pt x="357" y="1015"/>
                    <a:pt x="357" y="1015"/>
                  </a:cubicBezTo>
                  <a:cubicBezTo>
                    <a:pt x="359" y="1012"/>
                    <a:pt x="359" y="1012"/>
                    <a:pt x="359" y="1012"/>
                  </a:cubicBezTo>
                  <a:cubicBezTo>
                    <a:pt x="359" y="1006"/>
                    <a:pt x="359" y="1006"/>
                    <a:pt x="359" y="1006"/>
                  </a:cubicBezTo>
                  <a:cubicBezTo>
                    <a:pt x="354" y="1004"/>
                    <a:pt x="354" y="1004"/>
                    <a:pt x="354" y="1004"/>
                  </a:cubicBezTo>
                  <a:cubicBezTo>
                    <a:pt x="350" y="1003"/>
                    <a:pt x="350" y="1003"/>
                    <a:pt x="350" y="1003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8" y="995"/>
                    <a:pt x="348" y="995"/>
                    <a:pt x="348" y="995"/>
                  </a:cubicBezTo>
                  <a:cubicBezTo>
                    <a:pt x="343" y="995"/>
                    <a:pt x="343" y="995"/>
                    <a:pt x="343" y="995"/>
                  </a:cubicBezTo>
                  <a:cubicBezTo>
                    <a:pt x="338" y="994"/>
                    <a:pt x="338" y="994"/>
                    <a:pt x="338" y="994"/>
                  </a:cubicBezTo>
                  <a:cubicBezTo>
                    <a:pt x="334" y="993"/>
                    <a:pt x="334" y="993"/>
                    <a:pt x="334" y="993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28" y="997"/>
                    <a:pt x="328" y="997"/>
                    <a:pt x="328" y="997"/>
                  </a:cubicBezTo>
                  <a:cubicBezTo>
                    <a:pt x="323" y="997"/>
                    <a:pt x="323" y="997"/>
                    <a:pt x="323" y="997"/>
                  </a:cubicBezTo>
                  <a:cubicBezTo>
                    <a:pt x="322" y="988"/>
                    <a:pt x="322" y="988"/>
                    <a:pt x="322" y="988"/>
                  </a:cubicBezTo>
                  <a:cubicBezTo>
                    <a:pt x="320" y="984"/>
                    <a:pt x="320" y="984"/>
                    <a:pt x="320" y="984"/>
                  </a:cubicBezTo>
                  <a:cubicBezTo>
                    <a:pt x="315" y="982"/>
                    <a:pt x="315" y="982"/>
                    <a:pt x="315" y="982"/>
                  </a:cubicBezTo>
                  <a:cubicBezTo>
                    <a:pt x="304" y="980"/>
                    <a:pt x="304" y="980"/>
                    <a:pt x="304" y="980"/>
                  </a:cubicBezTo>
                  <a:cubicBezTo>
                    <a:pt x="299" y="973"/>
                    <a:pt x="299" y="973"/>
                    <a:pt x="299" y="973"/>
                  </a:cubicBezTo>
                  <a:cubicBezTo>
                    <a:pt x="298" y="970"/>
                    <a:pt x="298" y="970"/>
                    <a:pt x="298" y="970"/>
                  </a:cubicBezTo>
                  <a:cubicBezTo>
                    <a:pt x="298" y="970"/>
                    <a:pt x="297" y="970"/>
                    <a:pt x="294" y="969"/>
                  </a:cubicBezTo>
                  <a:cubicBezTo>
                    <a:pt x="291" y="969"/>
                    <a:pt x="293" y="966"/>
                    <a:pt x="293" y="966"/>
                  </a:cubicBezTo>
                  <a:cubicBezTo>
                    <a:pt x="293" y="961"/>
                    <a:pt x="293" y="961"/>
                    <a:pt x="293" y="961"/>
                  </a:cubicBezTo>
                  <a:cubicBezTo>
                    <a:pt x="289" y="961"/>
                    <a:pt x="289" y="961"/>
                    <a:pt x="289" y="961"/>
                  </a:cubicBezTo>
                  <a:cubicBezTo>
                    <a:pt x="285" y="957"/>
                    <a:pt x="285" y="957"/>
                    <a:pt x="285" y="957"/>
                  </a:cubicBezTo>
                  <a:cubicBezTo>
                    <a:pt x="278" y="955"/>
                    <a:pt x="278" y="955"/>
                    <a:pt x="278" y="955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281" y="944"/>
                    <a:pt x="281" y="944"/>
                    <a:pt x="281" y="944"/>
                  </a:cubicBezTo>
                  <a:cubicBezTo>
                    <a:pt x="282" y="939"/>
                    <a:pt x="282" y="939"/>
                    <a:pt x="282" y="939"/>
                  </a:cubicBezTo>
                  <a:cubicBezTo>
                    <a:pt x="279" y="936"/>
                    <a:pt x="279" y="936"/>
                    <a:pt x="279" y="936"/>
                  </a:cubicBezTo>
                  <a:cubicBezTo>
                    <a:pt x="273" y="932"/>
                    <a:pt x="273" y="932"/>
                    <a:pt x="273" y="932"/>
                  </a:cubicBezTo>
                  <a:cubicBezTo>
                    <a:pt x="273" y="929"/>
                    <a:pt x="273" y="929"/>
                    <a:pt x="273" y="929"/>
                  </a:cubicBezTo>
                  <a:cubicBezTo>
                    <a:pt x="273" y="926"/>
                    <a:pt x="273" y="926"/>
                    <a:pt x="273" y="926"/>
                  </a:cubicBezTo>
                  <a:cubicBezTo>
                    <a:pt x="273" y="918"/>
                    <a:pt x="273" y="918"/>
                    <a:pt x="273" y="918"/>
                  </a:cubicBezTo>
                  <a:cubicBezTo>
                    <a:pt x="271" y="914"/>
                    <a:pt x="271" y="914"/>
                    <a:pt x="271" y="914"/>
                  </a:cubicBezTo>
                  <a:cubicBezTo>
                    <a:pt x="267" y="916"/>
                    <a:pt x="267" y="916"/>
                    <a:pt x="267" y="916"/>
                  </a:cubicBezTo>
                  <a:cubicBezTo>
                    <a:pt x="266" y="914"/>
                    <a:pt x="266" y="914"/>
                    <a:pt x="266" y="914"/>
                  </a:cubicBezTo>
                  <a:cubicBezTo>
                    <a:pt x="263" y="915"/>
                    <a:pt x="263" y="915"/>
                    <a:pt x="263" y="915"/>
                  </a:cubicBezTo>
                  <a:cubicBezTo>
                    <a:pt x="260" y="913"/>
                    <a:pt x="260" y="913"/>
                    <a:pt x="260" y="913"/>
                  </a:cubicBezTo>
                  <a:cubicBezTo>
                    <a:pt x="257" y="910"/>
                    <a:pt x="257" y="910"/>
                    <a:pt x="257" y="910"/>
                  </a:cubicBezTo>
                  <a:cubicBezTo>
                    <a:pt x="248" y="908"/>
                    <a:pt x="248" y="908"/>
                    <a:pt x="248" y="908"/>
                  </a:cubicBezTo>
                  <a:cubicBezTo>
                    <a:pt x="248" y="908"/>
                    <a:pt x="245" y="909"/>
                    <a:pt x="241" y="910"/>
                  </a:cubicBezTo>
                  <a:cubicBezTo>
                    <a:pt x="238" y="911"/>
                    <a:pt x="239" y="912"/>
                    <a:pt x="237" y="912"/>
                  </a:cubicBezTo>
                  <a:cubicBezTo>
                    <a:pt x="235" y="913"/>
                    <a:pt x="234" y="915"/>
                    <a:pt x="234" y="917"/>
                  </a:cubicBezTo>
                  <a:cubicBezTo>
                    <a:pt x="233" y="919"/>
                    <a:pt x="229" y="920"/>
                    <a:pt x="228" y="920"/>
                  </a:cubicBezTo>
                  <a:cubicBezTo>
                    <a:pt x="226" y="921"/>
                    <a:pt x="224" y="918"/>
                    <a:pt x="224" y="918"/>
                  </a:cubicBezTo>
                  <a:cubicBezTo>
                    <a:pt x="224" y="915"/>
                    <a:pt x="224" y="915"/>
                    <a:pt x="224" y="915"/>
                  </a:cubicBezTo>
                  <a:cubicBezTo>
                    <a:pt x="223" y="909"/>
                    <a:pt x="223" y="909"/>
                    <a:pt x="223" y="909"/>
                  </a:cubicBezTo>
                  <a:cubicBezTo>
                    <a:pt x="215" y="909"/>
                    <a:pt x="215" y="909"/>
                    <a:pt x="215" y="909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2" y="913"/>
                    <a:pt x="202" y="913"/>
                    <a:pt x="202" y="913"/>
                  </a:cubicBezTo>
                  <a:cubicBezTo>
                    <a:pt x="200" y="909"/>
                    <a:pt x="200" y="909"/>
                    <a:pt x="200" y="909"/>
                  </a:cubicBezTo>
                  <a:cubicBezTo>
                    <a:pt x="197" y="908"/>
                    <a:pt x="197" y="908"/>
                    <a:pt x="197" y="908"/>
                  </a:cubicBezTo>
                  <a:cubicBezTo>
                    <a:pt x="192" y="910"/>
                    <a:pt x="192" y="910"/>
                    <a:pt x="192" y="910"/>
                  </a:cubicBezTo>
                  <a:cubicBezTo>
                    <a:pt x="192" y="910"/>
                    <a:pt x="191" y="912"/>
                    <a:pt x="190" y="912"/>
                  </a:cubicBezTo>
                  <a:cubicBezTo>
                    <a:pt x="189" y="913"/>
                    <a:pt x="188" y="912"/>
                    <a:pt x="187" y="912"/>
                  </a:cubicBezTo>
                  <a:cubicBezTo>
                    <a:pt x="186" y="912"/>
                    <a:pt x="184" y="911"/>
                    <a:pt x="183" y="910"/>
                  </a:cubicBezTo>
                  <a:cubicBezTo>
                    <a:pt x="183" y="909"/>
                    <a:pt x="183" y="908"/>
                    <a:pt x="183" y="907"/>
                  </a:cubicBezTo>
                  <a:cubicBezTo>
                    <a:pt x="183" y="906"/>
                    <a:pt x="183" y="904"/>
                    <a:pt x="183" y="904"/>
                  </a:cubicBezTo>
                  <a:cubicBezTo>
                    <a:pt x="184" y="899"/>
                    <a:pt x="184" y="899"/>
                    <a:pt x="184" y="899"/>
                  </a:cubicBezTo>
                  <a:cubicBezTo>
                    <a:pt x="184" y="899"/>
                    <a:pt x="180" y="896"/>
                    <a:pt x="179" y="895"/>
                  </a:cubicBezTo>
                  <a:cubicBezTo>
                    <a:pt x="179" y="893"/>
                    <a:pt x="178" y="890"/>
                    <a:pt x="178" y="890"/>
                  </a:cubicBezTo>
                  <a:cubicBezTo>
                    <a:pt x="178" y="890"/>
                    <a:pt x="176" y="889"/>
                    <a:pt x="175" y="888"/>
                  </a:cubicBezTo>
                  <a:cubicBezTo>
                    <a:pt x="174" y="888"/>
                    <a:pt x="173" y="887"/>
                    <a:pt x="173" y="887"/>
                  </a:cubicBezTo>
                  <a:cubicBezTo>
                    <a:pt x="174" y="884"/>
                    <a:pt x="174" y="884"/>
                    <a:pt x="174" y="884"/>
                  </a:cubicBezTo>
                  <a:cubicBezTo>
                    <a:pt x="170" y="882"/>
                    <a:pt x="170" y="882"/>
                    <a:pt x="170" y="882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7" y="875"/>
                    <a:pt x="167" y="875"/>
                    <a:pt x="167" y="875"/>
                  </a:cubicBezTo>
                  <a:cubicBezTo>
                    <a:pt x="163" y="872"/>
                    <a:pt x="163" y="872"/>
                    <a:pt x="163" y="872"/>
                  </a:cubicBezTo>
                  <a:cubicBezTo>
                    <a:pt x="159" y="875"/>
                    <a:pt x="159" y="875"/>
                    <a:pt x="159" y="875"/>
                  </a:cubicBezTo>
                  <a:cubicBezTo>
                    <a:pt x="159" y="871"/>
                    <a:pt x="159" y="871"/>
                    <a:pt x="159" y="871"/>
                  </a:cubicBezTo>
                  <a:cubicBezTo>
                    <a:pt x="157" y="863"/>
                    <a:pt x="157" y="863"/>
                    <a:pt x="157" y="863"/>
                  </a:cubicBezTo>
                  <a:cubicBezTo>
                    <a:pt x="159" y="860"/>
                    <a:pt x="159" y="860"/>
                    <a:pt x="159" y="860"/>
                  </a:cubicBezTo>
                  <a:cubicBezTo>
                    <a:pt x="158" y="850"/>
                    <a:pt x="158" y="850"/>
                    <a:pt x="158" y="850"/>
                  </a:cubicBezTo>
                  <a:cubicBezTo>
                    <a:pt x="158" y="850"/>
                    <a:pt x="156" y="849"/>
                    <a:pt x="155" y="849"/>
                  </a:cubicBezTo>
                  <a:cubicBezTo>
                    <a:pt x="154" y="849"/>
                    <a:pt x="151" y="847"/>
                    <a:pt x="151" y="847"/>
                  </a:cubicBezTo>
                  <a:cubicBezTo>
                    <a:pt x="147" y="846"/>
                    <a:pt x="147" y="846"/>
                    <a:pt x="147" y="846"/>
                  </a:cubicBezTo>
                  <a:cubicBezTo>
                    <a:pt x="147" y="843"/>
                    <a:pt x="147" y="843"/>
                    <a:pt x="147" y="843"/>
                  </a:cubicBezTo>
                  <a:cubicBezTo>
                    <a:pt x="144" y="840"/>
                    <a:pt x="144" y="840"/>
                    <a:pt x="144" y="840"/>
                  </a:cubicBezTo>
                  <a:cubicBezTo>
                    <a:pt x="141" y="841"/>
                    <a:pt x="141" y="841"/>
                    <a:pt x="141" y="841"/>
                  </a:cubicBezTo>
                  <a:cubicBezTo>
                    <a:pt x="141" y="841"/>
                    <a:pt x="140" y="841"/>
                    <a:pt x="140" y="840"/>
                  </a:cubicBezTo>
                  <a:cubicBezTo>
                    <a:pt x="140" y="839"/>
                    <a:pt x="138" y="835"/>
                    <a:pt x="138" y="835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1" y="832"/>
                    <a:pt x="141" y="828"/>
                    <a:pt x="141" y="827"/>
                  </a:cubicBezTo>
                  <a:cubicBezTo>
                    <a:pt x="141" y="825"/>
                    <a:pt x="146" y="825"/>
                    <a:pt x="146" y="825"/>
                  </a:cubicBezTo>
                  <a:cubicBezTo>
                    <a:pt x="148" y="824"/>
                    <a:pt x="148" y="824"/>
                    <a:pt x="148" y="824"/>
                  </a:cubicBezTo>
                  <a:cubicBezTo>
                    <a:pt x="149" y="820"/>
                    <a:pt x="149" y="820"/>
                    <a:pt x="149" y="820"/>
                  </a:cubicBezTo>
                  <a:cubicBezTo>
                    <a:pt x="149" y="820"/>
                    <a:pt x="146" y="820"/>
                    <a:pt x="144" y="818"/>
                  </a:cubicBezTo>
                  <a:cubicBezTo>
                    <a:pt x="143" y="816"/>
                    <a:pt x="144" y="818"/>
                    <a:pt x="144" y="817"/>
                  </a:cubicBezTo>
                  <a:cubicBezTo>
                    <a:pt x="144" y="816"/>
                    <a:pt x="143" y="817"/>
                    <a:pt x="143" y="817"/>
                  </a:cubicBezTo>
                  <a:cubicBezTo>
                    <a:pt x="143" y="817"/>
                    <a:pt x="142" y="816"/>
                    <a:pt x="142" y="815"/>
                  </a:cubicBezTo>
                  <a:cubicBezTo>
                    <a:pt x="142" y="814"/>
                    <a:pt x="142" y="812"/>
                    <a:pt x="141" y="811"/>
                  </a:cubicBezTo>
                  <a:cubicBezTo>
                    <a:pt x="140" y="810"/>
                    <a:pt x="138" y="809"/>
                    <a:pt x="138" y="809"/>
                  </a:cubicBezTo>
                  <a:cubicBezTo>
                    <a:pt x="137" y="808"/>
                    <a:pt x="137" y="809"/>
                    <a:pt x="135" y="807"/>
                  </a:cubicBezTo>
                  <a:cubicBezTo>
                    <a:pt x="134" y="805"/>
                    <a:pt x="134" y="804"/>
                    <a:pt x="134" y="804"/>
                  </a:cubicBezTo>
                  <a:cubicBezTo>
                    <a:pt x="131" y="802"/>
                    <a:pt x="133" y="797"/>
                    <a:pt x="131" y="795"/>
                  </a:cubicBezTo>
                  <a:cubicBezTo>
                    <a:pt x="127" y="791"/>
                    <a:pt x="127" y="784"/>
                    <a:pt x="125" y="782"/>
                  </a:cubicBezTo>
                  <a:cubicBezTo>
                    <a:pt x="122" y="777"/>
                    <a:pt x="124" y="776"/>
                    <a:pt x="125" y="773"/>
                  </a:cubicBezTo>
                  <a:cubicBezTo>
                    <a:pt x="126" y="767"/>
                    <a:pt x="129" y="762"/>
                    <a:pt x="130" y="752"/>
                  </a:cubicBezTo>
                  <a:cubicBezTo>
                    <a:pt x="130" y="745"/>
                    <a:pt x="130" y="745"/>
                    <a:pt x="130" y="745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35" y="739"/>
                    <a:pt x="135" y="739"/>
                    <a:pt x="135" y="739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5"/>
                    <a:pt x="130" y="735"/>
                    <a:pt x="130" y="735"/>
                  </a:cubicBezTo>
                  <a:cubicBezTo>
                    <a:pt x="127" y="724"/>
                    <a:pt x="127" y="724"/>
                    <a:pt x="127" y="724"/>
                  </a:cubicBezTo>
                  <a:cubicBezTo>
                    <a:pt x="128" y="719"/>
                    <a:pt x="128" y="719"/>
                    <a:pt x="128" y="719"/>
                  </a:cubicBezTo>
                  <a:cubicBezTo>
                    <a:pt x="131" y="722"/>
                    <a:pt x="131" y="722"/>
                    <a:pt x="131" y="722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36" y="715"/>
                    <a:pt x="137" y="712"/>
                    <a:pt x="138" y="712"/>
                  </a:cubicBezTo>
                  <a:cubicBezTo>
                    <a:pt x="139" y="713"/>
                    <a:pt x="145" y="713"/>
                    <a:pt x="145" y="713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8" y="704"/>
                    <a:pt x="148" y="704"/>
                    <a:pt x="148" y="704"/>
                  </a:cubicBezTo>
                  <a:cubicBezTo>
                    <a:pt x="151" y="700"/>
                    <a:pt x="151" y="700"/>
                    <a:pt x="151" y="700"/>
                  </a:cubicBezTo>
                  <a:cubicBezTo>
                    <a:pt x="157" y="699"/>
                    <a:pt x="157" y="699"/>
                    <a:pt x="157" y="699"/>
                  </a:cubicBezTo>
                  <a:cubicBezTo>
                    <a:pt x="157" y="699"/>
                    <a:pt x="168" y="699"/>
                    <a:pt x="169" y="700"/>
                  </a:cubicBezTo>
                  <a:cubicBezTo>
                    <a:pt x="170" y="700"/>
                    <a:pt x="175" y="700"/>
                    <a:pt x="176" y="700"/>
                  </a:cubicBezTo>
                  <a:cubicBezTo>
                    <a:pt x="177" y="700"/>
                    <a:pt x="183" y="700"/>
                    <a:pt x="183" y="700"/>
                  </a:cubicBezTo>
                  <a:cubicBezTo>
                    <a:pt x="185" y="696"/>
                    <a:pt x="185" y="696"/>
                    <a:pt x="185" y="696"/>
                  </a:cubicBezTo>
                  <a:cubicBezTo>
                    <a:pt x="177" y="694"/>
                    <a:pt x="177" y="694"/>
                    <a:pt x="177" y="694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68" y="688"/>
                    <a:pt x="168" y="688"/>
                    <a:pt x="168" y="688"/>
                  </a:cubicBezTo>
                  <a:cubicBezTo>
                    <a:pt x="162" y="688"/>
                    <a:pt x="162" y="688"/>
                    <a:pt x="162" y="688"/>
                  </a:cubicBezTo>
                  <a:cubicBezTo>
                    <a:pt x="154" y="690"/>
                    <a:pt x="154" y="690"/>
                    <a:pt x="154" y="690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2" y="690"/>
                    <a:pt x="142" y="690"/>
                    <a:pt x="142" y="690"/>
                  </a:cubicBezTo>
                  <a:cubicBezTo>
                    <a:pt x="140" y="687"/>
                    <a:pt x="140" y="687"/>
                    <a:pt x="140" y="687"/>
                  </a:cubicBezTo>
                  <a:cubicBezTo>
                    <a:pt x="140" y="687"/>
                    <a:pt x="135" y="686"/>
                    <a:pt x="134" y="686"/>
                  </a:cubicBezTo>
                  <a:cubicBezTo>
                    <a:pt x="133" y="686"/>
                    <a:pt x="132" y="686"/>
                    <a:pt x="131" y="685"/>
                  </a:cubicBezTo>
                  <a:cubicBezTo>
                    <a:pt x="129" y="685"/>
                    <a:pt x="126" y="678"/>
                    <a:pt x="126" y="678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129" y="678"/>
                    <a:pt x="131" y="679"/>
                    <a:pt x="131" y="678"/>
                  </a:cubicBezTo>
                  <a:cubicBezTo>
                    <a:pt x="131" y="677"/>
                    <a:pt x="130" y="671"/>
                    <a:pt x="130" y="671"/>
                  </a:cubicBezTo>
                  <a:cubicBezTo>
                    <a:pt x="130" y="671"/>
                    <a:pt x="131" y="665"/>
                    <a:pt x="128" y="666"/>
                  </a:cubicBezTo>
                  <a:cubicBezTo>
                    <a:pt x="125" y="667"/>
                    <a:pt x="122" y="669"/>
                    <a:pt x="122" y="671"/>
                  </a:cubicBezTo>
                  <a:cubicBezTo>
                    <a:pt x="122" y="672"/>
                    <a:pt x="120" y="675"/>
                    <a:pt x="120" y="677"/>
                  </a:cubicBezTo>
                  <a:cubicBezTo>
                    <a:pt x="119" y="678"/>
                    <a:pt x="118" y="679"/>
                    <a:pt x="117" y="680"/>
                  </a:cubicBezTo>
                  <a:cubicBezTo>
                    <a:pt x="116" y="681"/>
                    <a:pt x="111" y="682"/>
                    <a:pt x="111" y="682"/>
                  </a:cubicBezTo>
                  <a:cubicBezTo>
                    <a:pt x="107" y="682"/>
                    <a:pt x="107" y="682"/>
                    <a:pt x="107" y="682"/>
                  </a:cubicBezTo>
                  <a:cubicBezTo>
                    <a:pt x="110" y="678"/>
                    <a:pt x="110" y="678"/>
                    <a:pt x="110" y="678"/>
                  </a:cubicBezTo>
                  <a:cubicBezTo>
                    <a:pt x="112" y="673"/>
                    <a:pt x="112" y="673"/>
                    <a:pt x="112" y="673"/>
                  </a:cubicBezTo>
                  <a:cubicBezTo>
                    <a:pt x="112" y="673"/>
                    <a:pt x="117" y="664"/>
                    <a:pt x="117" y="662"/>
                  </a:cubicBezTo>
                  <a:cubicBezTo>
                    <a:pt x="118" y="659"/>
                    <a:pt x="119" y="657"/>
                    <a:pt x="120" y="654"/>
                  </a:cubicBezTo>
                  <a:cubicBezTo>
                    <a:pt x="121" y="652"/>
                    <a:pt x="124" y="651"/>
                    <a:pt x="124" y="65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0" y="615"/>
                    <a:pt x="142" y="607"/>
                    <a:pt x="143" y="606"/>
                  </a:cubicBezTo>
                  <a:cubicBezTo>
                    <a:pt x="143" y="604"/>
                    <a:pt x="146" y="598"/>
                    <a:pt x="146" y="596"/>
                  </a:cubicBezTo>
                  <a:cubicBezTo>
                    <a:pt x="146" y="594"/>
                    <a:pt x="149" y="587"/>
                    <a:pt x="149" y="587"/>
                  </a:cubicBezTo>
                  <a:cubicBezTo>
                    <a:pt x="149" y="587"/>
                    <a:pt x="152" y="576"/>
                    <a:pt x="152" y="574"/>
                  </a:cubicBezTo>
                  <a:cubicBezTo>
                    <a:pt x="152" y="572"/>
                    <a:pt x="154" y="571"/>
                    <a:pt x="156" y="570"/>
                  </a:cubicBezTo>
                  <a:cubicBezTo>
                    <a:pt x="157" y="569"/>
                    <a:pt x="160" y="560"/>
                    <a:pt x="160" y="558"/>
                  </a:cubicBezTo>
                  <a:cubicBezTo>
                    <a:pt x="161" y="556"/>
                    <a:pt x="163" y="538"/>
                    <a:pt x="163" y="538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55" y="521"/>
                    <a:pt x="155" y="521"/>
                    <a:pt x="155" y="521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8"/>
                    <a:pt x="142" y="514"/>
                    <a:pt x="141" y="513"/>
                  </a:cubicBezTo>
                  <a:cubicBezTo>
                    <a:pt x="140" y="512"/>
                    <a:pt x="136" y="510"/>
                    <a:pt x="135" y="510"/>
                  </a:cubicBezTo>
                  <a:cubicBezTo>
                    <a:pt x="133" y="509"/>
                    <a:pt x="128" y="508"/>
                    <a:pt x="127" y="508"/>
                  </a:cubicBezTo>
                  <a:cubicBezTo>
                    <a:pt x="126" y="508"/>
                    <a:pt x="122" y="505"/>
                    <a:pt x="119" y="503"/>
                  </a:cubicBezTo>
                  <a:cubicBezTo>
                    <a:pt x="116" y="501"/>
                    <a:pt x="112" y="496"/>
                    <a:pt x="112" y="496"/>
                  </a:cubicBezTo>
                  <a:cubicBezTo>
                    <a:pt x="117" y="488"/>
                    <a:pt x="117" y="488"/>
                    <a:pt x="117" y="488"/>
                  </a:cubicBezTo>
                  <a:cubicBezTo>
                    <a:pt x="117" y="488"/>
                    <a:pt x="118" y="482"/>
                    <a:pt x="118" y="480"/>
                  </a:cubicBezTo>
                  <a:cubicBezTo>
                    <a:pt x="118" y="479"/>
                    <a:pt x="118" y="476"/>
                    <a:pt x="118" y="476"/>
                  </a:cubicBezTo>
                  <a:cubicBezTo>
                    <a:pt x="116" y="472"/>
                    <a:pt x="116" y="472"/>
                    <a:pt x="116" y="472"/>
                  </a:cubicBezTo>
                  <a:cubicBezTo>
                    <a:pt x="113" y="467"/>
                    <a:pt x="113" y="467"/>
                    <a:pt x="113" y="467"/>
                  </a:cubicBezTo>
                  <a:cubicBezTo>
                    <a:pt x="113" y="467"/>
                    <a:pt x="109" y="466"/>
                    <a:pt x="107" y="466"/>
                  </a:cubicBezTo>
                  <a:cubicBezTo>
                    <a:pt x="106" y="467"/>
                    <a:pt x="106" y="464"/>
                    <a:pt x="105" y="462"/>
                  </a:cubicBezTo>
                  <a:cubicBezTo>
                    <a:pt x="105" y="460"/>
                    <a:pt x="103" y="460"/>
                    <a:pt x="101" y="459"/>
                  </a:cubicBezTo>
                  <a:cubicBezTo>
                    <a:pt x="98" y="457"/>
                    <a:pt x="97" y="454"/>
                    <a:pt x="97" y="454"/>
                  </a:cubicBezTo>
                  <a:cubicBezTo>
                    <a:pt x="100" y="448"/>
                    <a:pt x="100" y="448"/>
                    <a:pt x="100" y="448"/>
                  </a:cubicBezTo>
                  <a:cubicBezTo>
                    <a:pt x="100" y="448"/>
                    <a:pt x="99" y="445"/>
                    <a:pt x="98" y="444"/>
                  </a:cubicBezTo>
                  <a:cubicBezTo>
                    <a:pt x="98" y="443"/>
                    <a:pt x="94" y="443"/>
                    <a:pt x="94" y="443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2" y="434"/>
                    <a:pt x="82" y="434"/>
                    <a:pt x="82" y="434"/>
                  </a:cubicBezTo>
                  <a:cubicBezTo>
                    <a:pt x="82" y="434"/>
                    <a:pt x="83" y="427"/>
                    <a:pt x="84" y="426"/>
                  </a:cubicBezTo>
                  <a:cubicBezTo>
                    <a:pt x="85" y="424"/>
                    <a:pt x="84" y="423"/>
                    <a:pt x="84" y="423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6" y="403"/>
                    <a:pt x="76" y="403"/>
                    <a:pt x="76" y="403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3" y="378"/>
                    <a:pt x="73" y="377"/>
                  </a:cubicBezTo>
                  <a:cubicBezTo>
                    <a:pt x="73" y="376"/>
                    <a:pt x="65" y="371"/>
                    <a:pt x="65" y="371"/>
                  </a:cubicBezTo>
                  <a:cubicBezTo>
                    <a:pt x="62" y="364"/>
                    <a:pt x="62" y="364"/>
                    <a:pt x="62" y="364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41" y="337"/>
                    <a:pt x="43" y="329"/>
                    <a:pt x="43" y="328"/>
                  </a:cubicBezTo>
                  <a:cubicBezTo>
                    <a:pt x="43" y="326"/>
                    <a:pt x="46" y="319"/>
                    <a:pt x="46" y="314"/>
                  </a:cubicBezTo>
                  <a:cubicBezTo>
                    <a:pt x="45" y="310"/>
                    <a:pt x="48" y="305"/>
                    <a:pt x="48" y="30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0" y="289"/>
                    <a:pt x="40" y="289"/>
                    <a:pt x="40" y="289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6" y="284"/>
                    <a:pt x="34" y="278"/>
                    <a:pt x="27" y="276"/>
                  </a:cubicBezTo>
                  <a:cubicBezTo>
                    <a:pt x="20" y="275"/>
                    <a:pt x="19" y="276"/>
                    <a:pt x="19" y="276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6" y="230"/>
                    <a:pt x="7" y="229"/>
                    <a:pt x="8" y="229"/>
                  </a:cubicBezTo>
                  <a:cubicBezTo>
                    <a:pt x="8" y="229"/>
                    <a:pt x="8" y="228"/>
                    <a:pt x="8" y="228"/>
                  </a:cubicBezTo>
                  <a:cubicBezTo>
                    <a:pt x="9" y="228"/>
                    <a:pt x="10" y="228"/>
                    <a:pt x="12" y="228"/>
                  </a:cubicBezTo>
                  <a:cubicBezTo>
                    <a:pt x="12" y="228"/>
                    <a:pt x="14" y="219"/>
                    <a:pt x="13" y="216"/>
                  </a:cubicBezTo>
                  <a:cubicBezTo>
                    <a:pt x="12" y="212"/>
                    <a:pt x="17" y="208"/>
                    <a:pt x="17" y="208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194"/>
                    <a:pt x="37" y="191"/>
                    <a:pt x="35" y="187"/>
                  </a:cubicBezTo>
                  <a:cubicBezTo>
                    <a:pt x="34" y="185"/>
                    <a:pt x="33" y="182"/>
                    <a:pt x="32" y="180"/>
                  </a:cubicBezTo>
                  <a:cubicBezTo>
                    <a:pt x="33" y="179"/>
                    <a:pt x="33" y="179"/>
                    <a:pt x="33" y="178"/>
                  </a:cubicBezTo>
                  <a:cubicBezTo>
                    <a:pt x="33" y="178"/>
                    <a:pt x="35" y="175"/>
                    <a:pt x="35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176"/>
                    <a:pt x="43" y="177"/>
                    <a:pt x="44" y="177"/>
                  </a:cubicBezTo>
                  <a:cubicBezTo>
                    <a:pt x="46" y="177"/>
                    <a:pt x="49" y="175"/>
                    <a:pt x="49" y="17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50" y="158"/>
                    <a:pt x="52" y="159"/>
                  </a:cubicBezTo>
                  <a:cubicBezTo>
                    <a:pt x="53" y="159"/>
                    <a:pt x="54" y="161"/>
                    <a:pt x="55" y="161"/>
                  </a:cubicBezTo>
                  <a:cubicBezTo>
                    <a:pt x="56" y="161"/>
                    <a:pt x="59" y="162"/>
                    <a:pt x="59" y="16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66"/>
                    <a:pt x="75" y="168"/>
                    <a:pt x="74" y="169"/>
                  </a:cubicBezTo>
                  <a:cubicBezTo>
                    <a:pt x="74" y="170"/>
                    <a:pt x="73" y="173"/>
                    <a:pt x="73" y="173"/>
                  </a:cubicBezTo>
                  <a:cubicBezTo>
                    <a:pt x="72" y="173"/>
                    <a:pt x="71" y="173"/>
                    <a:pt x="70" y="174"/>
                  </a:cubicBezTo>
                  <a:cubicBezTo>
                    <a:pt x="69" y="174"/>
                    <a:pt x="64" y="174"/>
                    <a:pt x="64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6"/>
                    <a:pt x="59" y="177"/>
                    <a:pt x="60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9"/>
                    <a:pt x="65" y="181"/>
                    <a:pt x="65" y="181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4" y="184"/>
                    <a:pt x="67" y="180"/>
                    <a:pt x="67" y="180"/>
                  </a:cubicBezTo>
                  <a:cubicBezTo>
                    <a:pt x="68" y="180"/>
                    <a:pt x="73" y="180"/>
                    <a:pt x="73" y="180"/>
                  </a:cubicBezTo>
                  <a:cubicBezTo>
                    <a:pt x="73" y="180"/>
                    <a:pt x="77" y="178"/>
                    <a:pt x="78" y="178"/>
                  </a:cubicBezTo>
                  <a:cubicBezTo>
                    <a:pt x="78" y="178"/>
                    <a:pt x="77" y="181"/>
                    <a:pt x="77" y="181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7"/>
                    <a:pt x="88" y="180"/>
                    <a:pt x="88" y="181"/>
                  </a:cubicBezTo>
                  <a:cubicBezTo>
                    <a:pt x="87" y="182"/>
                    <a:pt x="87" y="182"/>
                    <a:pt x="87" y="184"/>
                  </a:cubicBezTo>
                  <a:cubicBezTo>
                    <a:pt x="87" y="185"/>
                    <a:pt x="86" y="186"/>
                    <a:pt x="87" y="187"/>
                  </a:cubicBezTo>
                  <a:cubicBezTo>
                    <a:pt x="87" y="187"/>
                    <a:pt x="87" y="188"/>
                    <a:pt x="88" y="188"/>
                  </a:cubicBezTo>
                  <a:cubicBezTo>
                    <a:pt x="89" y="189"/>
                    <a:pt x="90" y="188"/>
                    <a:pt x="90" y="188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4" y="181"/>
                    <a:pt x="94" y="181"/>
                  </a:cubicBezTo>
                  <a:cubicBezTo>
                    <a:pt x="95" y="181"/>
                    <a:pt x="98" y="179"/>
                    <a:pt x="98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8" y="178"/>
                    <a:pt x="109" y="178"/>
                  </a:cubicBezTo>
                  <a:cubicBezTo>
                    <a:pt x="109" y="179"/>
                    <a:pt x="111" y="179"/>
                    <a:pt x="112" y="179"/>
                  </a:cubicBezTo>
                  <a:cubicBezTo>
                    <a:pt x="114" y="179"/>
                    <a:pt x="115" y="179"/>
                    <a:pt x="117" y="179"/>
                  </a:cubicBezTo>
                  <a:cubicBezTo>
                    <a:pt x="118" y="179"/>
                    <a:pt x="119" y="179"/>
                    <a:pt x="119" y="179"/>
                  </a:cubicBezTo>
                  <a:cubicBezTo>
                    <a:pt x="119" y="179"/>
                    <a:pt x="121" y="177"/>
                    <a:pt x="121" y="177"/>
                  </a:cubicBezTo>
                  <a:cubicBezTo>
                    <a:pt x="121" y="176"/>
                    <a:pt x="121" y="175"/>
                    <a:pt x="121" y="175"/>
                  </a:cubicBezTo>
                  <a:cubicBezTo>
                    <a:pt x="122" y="174"/>
                    <a:pt x="123" y="172"/>
                    <a:pt x="124" y="172"/>
                  </a:cubicBezTo>
                  <a:cubicBezTo>
                    <a:pt x="125" y="172"/>
                    <a:pt x="140" y="174"/>
                    <a:pt x="140" y="174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9" y="184"/>
                    <a:pt x="170" y="184"/>
                  </a:cubicBezTo>
                  <a:cubicBezTo>
                    <a:pt x="171" y="185"/>
                    <a:pt x="184" y="187"/>
                    <a:pt x="184" y="187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6" y="193"/>
                    <a:pt x="196" y="194"/>
                  </a:cubicBezTo>
                  <a:cubicBezTo>
                    <a:pt x="196" y="195"/>
                    <a:pt x="200" y="197"/>
                    <a:pt x="200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9" y="196"/>
                    <a:pt x="209" y="196"/>
                  </a:cubicBezTo>
                  <a:cubicBezTo>
                    <a:pt x="210" y="197"/>
                    <a:pt x="220" y="200"/>
                    <a:pt x="220" y="200"/>
                  </a:cubicBezTo>
                  <a:cubicBezTo>
                    <a:pt x="220" y="200"/>
                    <a:pt x="227" y="202"/>
                    <a:pt x="228" y="202"/>
                  </a:cubicBezTo>
                  <a:cubicBezTo>
                    <a:pt x="229" y="202"/>
                    <a:pt x="233" y="201"/>
                    <a:pt x="233" y="20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2" y="196"/>
                    <a:pt x="234" y="197"/>
                  </a:cubicBezTo>
                  <a:cubicBezTo>
                    <a:pt x="236" y="197"/>
                    <a:pt x="237" y="197"/>
                    <a:pt x="238" y="198"/>
                  </a:cubicBezTo>
                  <a:cubicBezTo>
                    <a:pt x="238" y="199"/>
                    <a:pt x="240" y="199"/>
                    <a:pt x="241" y="200"/>
                  </a:cubicBezTo>
                  <a:cubicBezTo>
                    <a:pt x="242" y="202"/>
                    <a:pt x="246" y="203"/>
                    <a:pt x="246" y="203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3" y="209"/>
                    <a:pt x="253" y="209"/>
                    <a:pt x="253" y="209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5" y="206"/>
                    <a:pt x="256" y="206"/>
                    <a:pt x="256" y="206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60" y="207"/>
                    <a:pt x="260" y="207"/>
                  </a:cubicBezTo>
                  <a:cubicBezTo>
                    <a:pt x="261" y="207"/>
                    <a:pt x="264" y="206"/>
                    <a:pt x="264" y="206"/>
                  </a:cubicBezTo>
                  <a:cubicBezTo>
                    <a:pt x="264" y="207"/>
                    <a:pt x="266" y="209"/>
                    <a:pt x="267" y="209"/>
                  </a:cubicBezTo>
                  <a:cubicBezTo>
                    <a:pt x="267" y="210"/>
                    <a:pt x="269" y="213"/>
                    <a:pt x="269" y="213"/>
                  </a:cubicBezTo>
                  <a:cubicBezTo>
                    <a:pt x="269" y="213"/>
                    <a:pt x="269" y="214"/>
                    <a:pt x="269" y="216"/>
                  </a:cubicBezTo>
                  <a:cubicBezTo>
                    <a:pt x="269" y="217"/>
                    <a:pt x="270" y="218"/>
                    <a:pt x="270" y="218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6" y="270"/>
                    <a:pt x="286" y="271"/>
                  </a:cubicBezTo>
                  <a:cubicBezTo>
                    <a:pt x="286" y="273"/>
                    <a:pt x="281" y="280"/>
                    <a:pt x="281" y="280"/>
                  </a:cubicBezTo>
                  <a:cubicBezTo>
                    <a:pt x="281" y="280"/>
                    <a:pt x="278" y="286"/>
                    <a:pt x="277" y="287"/>
                  </a:cubicBezTo>
                  <a:cubicBezTo>
                    <a:pt x="276" y="289"/>
                    <a:pt x="272" y="297"/>
                    <a:pt x="272" y="297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0" y="309"/>
                    <a:pt x="254" y="312"/>
                    <a:pt x="252" y="313"/>
                  </a:cubicBezTo>
                  <a:cubicBezTo>
                    <a:pt x="251" y="315"/>
                    <a:pt x="241" y="316"/>
                    <a:pt x="241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5" y="320"/>
                    <a:pt x="183" y="320"/>
                  </a:cubicBezTo>
                  <a:cubicBezTo>
                    <a:pt x="182" y="320"/>
                    <a:pt x="176" y="318"/>
                    <a:pt x="176" y="318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63" y="320"/>
                    <a:pt x="163" y="320"/>
                    <a:pt x="161" y="320"/>
                  </a:cubicBezTo>
                  <a:cubicBezTo>
                    <a:pt x="159" y="320"/>
                    <a:pt x="157" y="320"/>
                    <a:pt x="157" y="320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0" y="316"/>
                    <a:pt x="150" y="316"/>
                    <a:pt x="150" y="316"/>
                  </a:cubicBezTo>
                  <a:cubicBezTo>
                    <a:pt x="150" y="316"/>
                    <a:pt x="147" y="317"/>
                    <a:pt x="145" y="317"/>
                  </a:cubicBezTo>
                  <a:cubicBezTo>
                    <a:pt x="142" y="317"/>
                    <a:pt x="139" y="314"/>
                    <a:pt x="138" y="314"/>
                  </a:cubicBezTo>
                  <a:cubicBezTo>
                    <a:pt x="137" y="314"/>
                    <a:pt x="137" y="315"/>
                    <a:pt x="137" y="315"/>
                  </a:cubicBezTo>
                  <a:cubicBezTo>
                    <a:pt x="137" y="318"/>
                    <a:pt x="137" y="318"/>
                    <a:pt x="137" y="318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26" y="316"/>
                    <a:pt x="126" y="316"/>
                    <a:pt x="126" y="316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308"/>
                    <a:pt x="101" y="308"/>
                    <a:pt x="101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09" y="310"/>
                    <a:pt x="113" y="309"/>
                    <a:pt x="113" y="312"/>
                  </a:cubicBezTo>
                  <a:cubicBezTo>
                    <a:pt x="113" y="314"/>
                    <a:pt x="111" y="314"/>
                    <a:pt x="113" y="316"/>
                  </a:cubicBezTo>
                  <a:cubicBezTo>
                    <a:pt x="114" y="318"/>
                    <a:pt x="118" y="320"/>
                    <a:pt x="118" y="320"/>
                  </a:cubicBezTo>
                  <a:cubicBezTo>
                    <a:pt x="118" y="320"/>
                    <a:pt x="120" y="320"/>
                    <a:pt x="121" y="320"/>
                  </a:cubicBezTo>
                  <a:cubicBezTo>
                    <a:pt x="122" y="320"/>
                    <a:pt x="123" y="320"/>
                    <a:pt x="123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5" y="323"/>
                    <a:pt x="124" y="324"/>
                    <a:pt x="126" y="324"/>
                  </a:cubicBezTo>
                  <a:cubicBezTo>
                    <a:pt x="127" y="324"/>
                    <a:pt x="132" y="324"/>
                    <a:pt x="132" y="324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6" y="331"/>
                    <a:pt x="138" y="331"/>
                  </a:cubicBezTo>
                  <a:cubicBezTo>
                    <a:pt x="139" y="332"/>
                    <a:pt x="143" y="331"/>
                    <a:pt x="143" y="331"/>
                  </a:cubicBezTo>
                  <a:cubicBezTo>
                    <a:pt x="143" y="331"/>
                    <a:pt x="142" y="330"/>
                    <a:pt x="144" y="331"/>
                  </a:cubicBezTo>
                  <a:cubicBezTo>
                    <a:pt x="145" y="332"/>
                    <a:pt x="146" y="333"/>
                    <a:pt x="146" y="333"/>
                  </a:cubicBezTo>
                  <a:cubicBezTo>
                    <a:pt x="146" y="333"/>
                    <a:pt x="147" y="335"/>
                    <a:pt x="147" y="336"/>
                  </a:cubicBezTo>
                  <a:cubicBezTo>
                    <a:pt x="147" y="337"/>
                    <a:pt x="148" y="339"/>
                    <a:pt x="148" y="339"/>
                  </a:cubicBezTo>
                  <a:cubicBezTo>
                    <a:pt x="148" y="339"/>
                    <a:pt x="145" y="340"/>
                    <a:pt x="150" y="340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63" y="341"/>
                    <a:pt x="163" y="341"/>
                    <a:pt x="163" y="341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7" y="348"/>
                    <a:pt x="177" y="348"/>
                    <a:pt x="177" y="348"/>
                  </a:cubicBezTo>
                  <a:cubicBezTo>
                    <a:pt x="177" y="348"/>
                    <a:pt x="176" y="351"/>
                    <a:pt x="178" y="351"/>
                  </a:cubicBezTo>
                  <a:cubicBezTo>
                    <a:pt x="179" y="351"/>
                    <a:pt x="183" y="351"/>
                    <a:pt x="183" y="351"/>
                  </a:cubicBezTo>
                  <a:cubicBezTo>
                    <a:pt x="186" y="359"/>
                    <a:pt x="186" y="359"/>
                    <a:pt x="186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81"/>
                    <a:pt x="182" y="381"/>
                  </a:cubicBezTo>
                  <a:cubicBezTo>
                    <a:pt x="182" y="382"/>
                    <a:pt x="184" y="382"/>
                    <a:pt x="184" y="382"/>
                  </a:cubicBezTo>
                  <a:cubicBezTo>
                    <a:pt x="184" y="382"/>
                    <a:pt x="186" y="384"/>
                    <a:pt x="186" y="385"/>
                  </a:cubicBezTo>
                  <a:cubicBezTo>
                    <a:pt x="186" y="386"/>
                    <a:pt x="189" y="387"/>
                    <a:pt x="189" y="388"/>
                  </a:cubicBezTo>
                  <a:cubicBezTo>
                    <a:pt x="190" y="389"/>
                    <a:pt x="193" y="392"/>
                    <a:pt x="193" y="392"/>
                  </a:cubicBezTo>
                  <a:cubicBezTo>
                    <a:pt x="194" y="394"/>
                    <a:pt x="194" y="394"/>
                    <a:pt x="194" y="394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396"/>
                    <a:pt x="198" y="396"/>
                    <a:pt x="198" y="397"/>
                  </a:cubicBezTo>
                  <a:cubicBezTo>
                    <a:pt x="198" y="399"/>
                    <a:pt x="200" y="401"/>
                    <a:pt x="200" y="401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204" y="404"/>
                    <a:pt x="204" y="403"/>
                    <a:pt x="204" y="405"/>
                  </a:cubicBezTo>
                  <a:cubicBezTo>
                    <a:pt x="204" y="407"/>
                    <a:pt x="204" y="410"/>
                    <a:pt x="204" y="410"/>
                  </a:cubicBezTo>
                  <a:cubicBezTo>
                    <a:pt x="208" y="410"/>
                    <a:pt x="208" y="410"/>
                    <a:pt x="208" y="41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07" y="414"/>
                    <a:pt x="205" y="414"/>
                    <a:pt x="207" y="417"/>
                  </a:cubicBezTo>
                  <a:cubicBezTo>
                    <a:pt x="209" y="419"/>
                    <a:pt x="209" y="421"/>
                    <a:pt x="209" y="421"/>
                  </a:cubicBezTo>
                  <a:cubicBezTo>
                    <a:pt x="216" y="426"/>
                    <a:pt x="216" y="426"/>
                    <a:pt x="216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6" y="421"/>
                    <a:pt x="229" y="421"/>
                    <a:pt x="232" y="422"/>
                  </a:cubicBezTo>
                  <a:cubicBezTo>
                    <a:pt x="234" y="423"/>
                    <a:pt x="238" y="422"/>
                    <a:pt x="238" y="422"/>
                  </a:cubicBezTo>
                  <a:cubicBezTo>
                    <a:pt x="238" y="422"/>
                    <a:pt x="238" y="422"/>
                    <a:pt x="238" y="424"/>
                  </a:cubicBezTo>
                  <a:cubicBezTo>
                    <a:pt x="239" y="426"/>
                    <a:pt x="241" y="425"/>
                    <a:pt x="241" y="425"/>
                  </a:cubicBezTo>
                  <a:cubicBezTo>
                    <a:pt x="241" y="425"/>
                    <a:pt x="244" y="425"/>
                    <a:pt x="244" y="426"/>
                  </a:cubicBezTo>
                  <a:cubicBezTo>
                    <a:pt x="244" y="427"/>
                    <a:pt x="246" y="428"/>
                    <a:pt x="247" y="430"/>
                  </a:cubicBezTo>
                  <a:cubicBezTo>
                    <a:pt x="248" y="432"/>
                    <a:pt x="248" y="431"/>
                    <a:pt x="249" y="432"/>
                  </a:cubicBezTo>
                  <a:cubicBezTo>
                    <a:pt x="249" y="433"/>
                    <a:pt x="245" y="434"/>
                    <a:pt x="250" y="434"/>
                  </a:cubicBezTo>
                  <a:cubicBezTo>
                    <a:pt x="254" y="435"/>
                    <a:pt x="264" y="436"/>
                    <a:pt x="264" y="436"/>
                  </a:cubicBezTo>
                  <a:cubicBezTo>
                    <a:pt x="264" y="436"/>
                    <a:pt x="270" y="434"/>
                    <a:pt x="273" y="434"/>
                  </a:cubicBezTo>
                  <a:cubicBezTo>
                    <a:pt x="276" y="434"/>
                    <a:pt x="276" y="435"/>
                    <a:pt x="276" y="435"/>
                  </a:cubicBezTo>
                  <a:cubicBezTo>
                    <a:pt x="279" y="435"/>
                    <a:pt x="279" y="435"/>
                    <a:pt x="279" y="435"/>
                  </a:cubicBezTo>
                  <a:cubicBezTo>
                    <a:pt x="279" y="435"/>
                    <a:pt x="281" y="434"/>
                    <a:pt x="281" y="433"/>
                  </a:cubicBezTo>
                  <a:cubicBezTo>
                    <a:pt x="281" y="432"/>
                    <a:pt x="282" y="429"/>
                    <a:pt x="282" y="429"/>
                  </a:cubicBezTo>
                  <a:cubicBezTo>
                    <a:pt x="282" y="429"/>
                    <a:pt x="281" y="427"/>
                    <a:pt x="283" y="427"/>
                  </a:cubicBezTo>
                  <a:cubicBezTo>
                    <a:pt x="285" y="427"/>
                    <a:pt x="286" y="426"/>
                    <a:pt x="286" y="426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88" y="416"/>
                    <a:pt x="288" y="413"/>
                    <a:pt x="287" y="412"/>
                  </a:cubicBezTo>
                  <a:cubicBezTo>
                    <a:pt x="285" y="411"/>
                    <a:pt x="282" y="408"/>
                    <a:pt x="282" y="408"/>
                  </a:cubicBezTo>
                  <a:cubicBezTo>
                    <a:pt x="281" y="405"/>
                    <a:pt x="281" y="405"/>
                    <a:pt x="281" y="405"/>
                  </a:cubicBezTo>
                  <a:cubicBezTo>
                    <a:pt x="277" y="402"/>
                    <a:pt x="277" y="402"/>
                    <a:pt x="277" y="402"/>
                  </a:cubicBezTo>
                  <a:cubicBezTo>
                    <a:pt x="277" y="402"/>
                    <a:pt x="276" y="400"/>
                    <a:pt x="275" y="400"/>
                  </a:cubicBezTo>
                  <a:cubicBezTo>
                    <a:pt x="274" y="401"/>
                    <a:pt x="275" y="401"/>
                    <a:pt x="273" y="404"/>
                  </a:cubicBezTo>
                  <a:cubicBezTo>
                    <a:pt x="271" y="406"/>
                    <a:pt x="268" y="407"/>
                    <a:pt x="268" y="407"/>
                  </a:cubicBezTo>
                  <a:cubicBezTo>
                    <a:pt x="262" y="409"/>
                    <a:pt x="262" y="409"/>
                    <a:pt x="262" y="409"/>
                  </a:cubicBezTo>
                  <a:cubicBezTo>
                    <a:pt x="262" y="409"/>
                    <a:pt x="258" y="407"/>
                    <a:pt x="257" y="405"/>
                  </a:cubicBezTo>
                  <a:cubicBezTo>
                    <a:pt x="256" y="404"/>
                    <a:pt x="249" y="398"/>
                    <a:pt x="249" y="398"/>
                  </a:cubicBezTo>
                  <a:cubicBezTo>
                    <a:pt x="249" y="398"/>
                    <a:pt x="245" y="395"/>
                    <a:pt x="244" y="395"/>
                  </a:cubicBezTo>
                  <a:cubicBezTo>
                    <a:pt x="242" y="395"/>
                    <a:pt x="240" y="395"/>
                    <a:pt x="240" y="395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36" y="389"/>
                    <a:pt x="236" y="389"/>
                    <a:pt x="236" y="389"/>
                  </a:cubicBezTo>
                  <a:cubicBezTo>
                    <a:pt x="236" y="389"/>
                    <a:pt x="233" y="386"/>
                    <a:pt x="235" y="386"/>
                  </a:cubicBezTo>
                  <a:cubicBezTo>
                    <a:pt x="238" y="386"/>
                    <a:pt x="239" y="383"/>
                    <a:pt x="239" y="383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8" y="373"/>
                    <a:pt x="237" y="368"/>
                    <a:pt x="238" y="367"/>
                  </a:cubicBezTo>
                  <a:cubicBezTo>
                    <a:pt x="240" y="367"/>
                    <a:pt x="246" y="366"/>
                    <a:pt x="246" y="366"/>
                  </a:cubicBezTo>
                  <a:cubicBezTo>
                    <a:pt x="246" y="366"/>
                    <a:pt x="249" y="367"/>
                    <a:pt x="252" y="368"/>
                  </a:cubicBezTo>
                  <a:cubicBezTo>
                    <a:pt x="254" y="368"/>
                    <a:pt x="256" y="369"/>
                    <a:pt x="256" y="369"/>
                  </a:cubicBezTo>
                  <a:cubicBezTo>
                    <a:pt x="256" y="369"/>
                    <a:pt x="262" y="372"/>
                    <a:pt x="263" y="373"/>
                  </a:cubicBezTo>
                  <a:cubicBezTo>
                    <a:pt x="263" y="374"/>
                    <a:pt x="265" y="375"/>
                    <a:pt x="267" y="376"/>
                  </a:cubicBezTo>
                  <a:cubicBezTo>
                    <a:pt x="270" y="378"/>
                    <a:pt x="276" y="376"/>
                    <a:pt x="276" y="376"/>
                  </a:cubicBezTo>
                  <a:cubicBezTo>
                    <a:pt x="276" y="376"/>
                    <a:pt x="279" y="375"/>
                    <a:pt x="281" y="375"/>
                  </a:cubicBezTo>
                  <a:cubicBezTo>
                    <a:pt x="282" y="375"/>
                    <a:pt x="291" y="375"/>
                    <a:pt x="291" y="375"/>
                  </a:cubicBezTo>
                  <a:cubicBezTo>
                    <a:pt x="291" y="375"/>
                    <a:pt x="295" y="375"/>
                    <a:pt x="296" y="375"/>
                  </a:cubicBezTo>
                  <a:cubicBezTo>
                    <a:pt x="297" y="375"/>
                    <a:pt x="301" y="375"/>
                    <a:pt x="301" y="375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5" y="374"/>
                    <a:pt x="315" y="369"/>
                    <a:pt x="317" y="369"/>
                  </a:cubicBezTo>
                  <a:cubicBezTo>
                    <a:pt x="318" y="369"/>
                    <a:pt x="320" y="369"/>
                    <a:pt x="322" y="369"/>
                  </a:cubicBezTo>
                  <a:cubicBezTo>
                    <a:pt x="324" y="370"/>
                    <a:pt x="330" y="368"/>
                    <a:pt x="330" y="368"/>
                  </a:cubicBezTo>
                  <a:cubicBezTo>
                    <a:pt x="324" y="360"/>
                    <a:pt x="324" y="360"/>
                    <a:pt x="324" y="360"/>
                  </a:cubicBezTo>
                  <a:cubicBezTo>
                    <a:pt x="324" y="360"/>
                    <a:pt x="324" y="360"/>
                    <a:pt x="322" y="356"/>
                  </a:cubicBezTo>
                  <a:cubicBezTo>
                    <a:pt x="321" y="352"/>
                    <a:pt x="318" y="348"/>
                    <a:pt x="318" y="348"/>
                  </a:cubicBezTo>
                  <a:cubicBezTo>
                    <a:pt x="318" y="348"/>
                    <a:pt x="314" y="347"/>
                    <a:pt x="311" y="346"/>
                  </a:cubicBezTo>
                  <a:cubicBezTo>
                    <a:pt x="308" y="345"/>
                    <a:pt x="310" y="346"/>
                    <a:pt x="308" y="344"/>
                  </a:cubicBezTo>
                  <a:cubicBezTo>
                    <a:pt x="306" y="343"/>
                    <a:pt x="297" y="338"/>
                    <a:pt x="297" y="338"/>
                  </a:cubicBezTo>
                  <a:cubicBezTo>
                    <a:pt x="297" y="338"/>
                    <a:pt x="293" y="337"/>
                    <a:pt x="292" y="335"/>
                  </a:cubicBezTo>
                  <a:cubicBezTo>
                    <a:pt x="291" y="332"/>
                    <a:pt x="292" y="323"/>
                    <a:pt x="292" y="323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300" y="299"/>
                    <a:pt x="300" y="299"/>
                    <a:pt x="300" y="299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5" y="269"/>
                    <a:pt x="315" y="269"/>
                    <a:pt x="315" y="26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5" y="253"/>
                    <a:pt x="315" y="253"/>
                    <a:pt x="315" y="253"/>
                  </a:cubicBezTo>
                  <a:cubicBezTo>
                    <a:pt x="328" y="253"/>
                    <a:pt x="328" y="253"/>
                    <a:pt x="328" y="253"/>
                  </a:cubicBezTo>
                  <a:cubicBezTo>
                    <a:pt x="328" y="256"/>
                    <a:pt x="328" y="256"/>
                    <a:pt x="328" y="256"/>
                  </a:cubicBezTo>
                  <a:cubicBezTo>
                    <a:pt x="328" y="256"/>
                    <a:pt x="330" y="252"/>
                    <a:pt x="331" y="252"/>
                  </a:cubicBezTo>
                  <a:cubicBezTo>
                    <a:pt x="332" y="252"/>
                    <a:pt x="340" y="247"/>
                    <a:pt x="340" y="247"/>
                  </a:cubicBezTo>
                  <a:cubicBezTo>
                    <a:pt x="343" y="249"/>
                    <a:pt x="343" y="249"/>
                    <a:pt x="343" y="249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1"/>
                    <a:pt x="354" y="252"/>
                    <a:pt x="353" y="254"/>
                  </a:cubicBezTo>
                  <a:cubicBezTo>
                    <a:pt x="352" y="256"/>
                    <a:pt x="352" y="256"/>
                    <a:pt x="353" y="256"/>
                  </a:cubicBezTo>
                  <a:cubicBezTo>
                    <a:pt x="354" y="256"/>
                    <a:pt x="358" y="253"/>
                    <a:pt x="358" y="253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59" y="249"/>
                    <a:pt x="358" y="244"/>
                    <a:pt x="358" y="242"/>
                  </a:cubicBezTo>
                  <a:cubicBezTo>
                    <a:pt x="358" y="240"/>
                    <a:pt x="357" y="232"/>
                    <a:pt x="357" y="232"/>
                  </a:cubicBezTo>
                  <a:cubicBezTo>
                    <a:pt x="356" y="226"/>
                    <a:pt x="356" y="226"/>
                    <a:pt x="356" y="22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328" y="205"/>
                    <a:pt x="328" y="205"/>
                    <a:pt x="328" y="205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5" y="200"/>
                    <a:pt x="324" y="193"/>
                    <a:pt x="324" y="192"/>
                  </a:cubicBezTo>
                  <a:cubicBezTo>
                    <a:pt x="324" y="191"/>
                    <a:pt x="322" y="184"/>
                    <a:pt x="322" y="184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8" y="168"/>
                    <a:pt x="316" y="163"/>
                    <a:pt x="315" y="161"/>
                  </a:cubicBezTo>
                  <a:cubicBezTo>
                    <a:pt x="314" y="159"/>
                    <a:pt x="312" y="155"/>
                    <a:pt x="312" y="155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9" y="135"/>
                    <a:pt x="291" y="135"/>
                  </a:cubicBezTo>
                  <a:cubicBezTo>
                    <a:pt x="294" y="135"/>
                    <a:pt x="296" y="135"/>
                    <a:pt x="298" y="135"/>
                  </a:cubicBezTo>
                  <a:cubicBezTo>
                    <a:pt x="300" y="135"/>
                    <a:pt x="303" y="135"/>
                    <a:pt x="303" y="135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5"/>
                    <a:pt x="338" y="126"/>
                  </a:cubicBezTo>
                  <a:cubicBezTo>
                    <a:pt x="340" y="127"/>
                    <a:pt x="341" y="127"/>
                    <a:pt x="342" y="128"/>
                  </a:cubicBezTo>
                  <a:cubicBezTo>
                    <a:pt x="344" y="128"/>
                    <a:pt x="350" y="129"/>
                    <a:pt x="350" y="129"/>
                  </a:cubicBezTo>
                  <a:cubicBezTo>
                    <a:pt x="354" y="131"/>
                    <a:pt x="354" y="131"/>
                    <a:pt x="354" y="131"/>
                  </a:cubicBezTo>
                  <a:cubicBezTo>
                    <a:pt x="358" y="137"/>
                    <a:pt x="358" y="137"/>
                    <a:pt x="358" y="137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5" y="141"/>
                    <a:pt x="366" y="144"/>
                    <a:pt x="365" y="145"/>
                  </a:cubicBezTo>
                  <a:cubicBezTo>
                    <a:pt x="364" y="146"/>
                    <a:pt x="365" y="149"/>
                    <a:pt x="361" y="151"/>
                  </a:cubicBezTo>
                  <a:cubicBezTo>
                    <a:pt x="357" y="153"/>
                    <a:pt x="352" y="157"/>
                    <a:pt x="351" y="157"/>
                  </a:cubicBezTo>
                  <a:cubicBezTo>
                    <a:pt x="350" y="158"/>
                    <a:pt x="347" y="162"/>
                    <a:pt x="347" y="162"/>
                  </a:cubicBezTo>
                  <a:cubicBezTo>
                    <a:pt x="345" y="166"/>
                    <a:pt x="345" y="166"/>
                    <a:pt x="345" y="166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46" y="169"/>
                    <a:pt x="346" y="170"/>
                    <a:pt x="346" y="171"/>
                  </a:cubicBezTo>
                  <a:cubicBezTo>
                    <a:pt x="345" y="173"/>
                    <a:pt x="344" y="176"/>
                    <a:pt x="344" y="176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45" y="181"/>
                    <a:pt x="346" y="183"/>
                    <a:pt x="347" y="185"/>
                  </a:cubicBezTo>
                  <a:cubicBezTo>
                    <a:pt x="347" y="186"/>
                    <a:pt x="356" y="188"/>
                    <a:pt x="356" y="188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72" y="196"/>
                    <a:pt x="372" y="196"/>
                    <a:pt x="372" y="196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397" y="190"/>
                    <a:pt x="400" y="186"/>
                    <a:pt x="401" y="185"/>
                  </a:cubicBezTo>
                  <a:cubicBezTo>
                    <a:pt x="402" y="184"/>
                    <a:pt x="405" y="181"/>
                    <a:pt x="405" y="181"/>
                  </a:cubicBezTo>
                  <a:cubicBezTo>
                    <a:pt x="405" y="181"/>
                    <a:pt x="407" y="179"/>
                    <a:pt x="407" y="178"/>
                  </a:cubicBezTo>
                  <a:cubicBezTo>
                    <a:pt x="407" y="177"/>
                    <a:pt x="406" y="169"/>
                    <a:pt x="406" y="169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401" y="156"/>
                    <a:pt x="401" y="156"/>
                    <a:pt x="401" y="156"/>
                  </a:cubicBezTo>
                  <a:cubicBezTo>
                    <a:pt x="401" y="156"/>
                    <a:pt x="399" y="153"/>
                    <a:pt x="399" y="151"/>
                  </a:cubicBezTo>
                  <a:cubicBezTo>
                    <a:pt x="399" y="150"/>
                    <a:pt x="398" y="146"/>
                    <a:pt x="398" y="146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403" y="129"/>
                    <a:pt x="403" y="129"/>
                    <a:pt x="403" y="129"/>
                  </a:cubicBezTo>
                  <a:cubicBezTo>
                    <a:pt x="405" y="125"/>
                    <a:pt x="405" y="125"/>
                    <a:pt x="405" y="125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404" y="116"/>
                    <a:pt x="404" y="116"/>
                    <a:pt x="404" y="116"/>
                  </a:cubicBezTo>
                  <a:cubicBezTo>
                    <a:pt x="408" y="114"/>
                    <a:pt x="408" y="114"/>
                    <a:pt x="408" y="114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84"/>
                    <a:pt x="422" y="76"/>
                    <a:pt x="422" y="75"/>
                  </a:cubicBezTo>
                  <a:cubicBezTo>
                    <a:pt x="422" y="74"/>
                    <a:pt x="425" y="72"/>
                    <a:pt x="425" y="7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9" y="49"/>
                    <a:pt x="439" y="49"/>
                    <a:pt x="439" y="49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3" y="51"/>
                    <a:pt x="445" y="53"/>
                    <a:pt x="445" y="55"/>
                  </a:cubicBezTo>
                  <a:cubicBezTo>
                    <a:pt x="445" y="57"/>
                    <a:pt x="444" y="58"/>
                    <a:pt x="445" y="58"/>
                  </a:cubicBezTo>
                  <a:cubicBezTo>
                    <a:pt x="447" y="58"/>
                    <a:pt x="446" y="58"/>
                    <a:pt x="447" y="57"/>
                  </a:cubicBezTo>
                  <a:cubicBezTo>
                    <a:pt x="449" y="55"/>
                    <a:pt x="450" y="51"/>
                    <a:pt x="450" y="50"/>
                  </a:cubicBezTo>
                  <a:cubicBezTo>
                    <a:pt x="450" y="49"/>
                    <a:pt x="452" y="49"/>
                    <a:pt x="450" y="48"/>
                  </a:cubicBezTo>
                  <a:cubicBezTo>
                    <a:pt x="447" y="47"/>
                    <a:pt x="443" y="45"/>
                    <a:pt x="443" y="45"/>
                  </a:cubicBezTo>
                  <a:cubicBezTo>
                    <a:pt x="443" y="45"/>
                    <a:pt x="439" y="44"/>
                    <a:pt x="439" y="43"/>
                  </a:cubicBezTo>
                  <a:cubicBezTo>
                    <a:pt x="440" y="42"/>
                    <a:pt x="443" y="33"/>
                    <a:pt x="443" y="33"/>
                  </a:cubicBezTo>
                  <a:cubicBezTo>
                    <a:pt x="447" y="23"/>
                    <a:pt x="447" y="23"/>
                    <a:pt x="447" y="23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53" y="8"/>
                    <a:pt x="455" y="2"/>
                    <a:pt x="460" y="0"/>
                  </a:cubicBezTo>
                  <a:cubicBezTo>
                    <a:pt x="1479" y="0"/>
                    <a:pt x="1479" y="0"/>
                    <a:pt x="1479" y="0"/>
                  </a:cubicBezTo>
                  <a:cubicBezTo>
                    <a:pt x="1479" y="736"/>
                    <a:pt x="1479" y="736"/>
                    <a:pt x="1479" y="736"/>
                  </a:cubicBezTo>
                  <a:cubicBezTo>
                    <a:pt x="1465" y="741"/>
                    <a:pt x="1465" y="741"/>
                    <a:pt x="1465" y="741"/>
                  </a:cubicBezTo>
                  <a:cubicBezTo>
                    <a:pt x="1463" y="741"/>
                    <a:pt x="1435" y="737"/>
                    <a:pt x="1436" y="746"/>
                  </a:cubicBezTo>
                  <a:cubicBezTo>
                    <a:pt x="1437" y="751"/>
                    <a:pt x="1442" y="752"/>
                    <a:pt x="1442" y="752"/>
                  </a:cubicBezTo>
                  <a:cubicBezTo>
                    <a:pt x="1455" y="764"/>
                    <a:pt x="1455" y="764"/>
                    <a:pt x="1455" y="764"/>
                  </a:cubicBezTo>
                  <a:cubicBezTo>
                    <a:pt x="1454" y="771"/>
                    <a:pt x="1454" y="771"/>
                    <a:pt x="1454" y="771"/>
                  </a:cubicBezTo>
                  <a:cubicBezTo>
                    <a:pt x="1462" y="773"/>
                    <a:pt x="1462" y="773"/>
                    <a:pt x="1462" y="773"/>
                  </a:cubicBezTo>
                  <a:cubicBezTo>
                    <a:pt x="1479" y="773"/>
                    <a:pt x="1479" y="773"/>
                    <a:pt x="1479" y="773"/>
                  </a:cubicBezTo>
                  <a:cubicBezTo>
                    <a:pt x="1479" y="785"/>
                    <a:pt x="1479" y="785"/>
                    <a:pt x="1479" y="785"/>
                  </a:cubicBezTo>
                  <a:cubicBezTo>
                    <a:pt x="1469" y="786"/>
                    <a:pt x="1458" y="788"/>
                    <a:pt x="1456" y="789"/>
                  </a:cubicBezTo>
                  <a:cubicBezTo>
                    <a:pt x="1445" y="801"/>
                    <a:pt x="1445" y="801"/>
                    <a:pt x="1445" y="801"/>
                  </a:cubicBezTo>
                  <a:cubicBezTo>
                    <a:pt x="1458" y="818"/>
                    <a:pt x="1458" y="818"/>
                    <a:pt x="1458" y="818"/>
                  </a:cubicBezTo>
                  <a:cubicBezTo>
                    <a:pt x="1457" y="829"/>
                    <a:pt x="1457" y="829"/>
                    <a:pt x="1457" y="829"/>
                  </a:cubicBezTo>
                  <a:cubicBezTo>
                    <a:pt x="1446" y="837"/>
                    <a:pt x="1446" y="837"/>
                    <a:pt x="1446" y="837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9" y="852"/>
                    <a:pt x="1479" y="852"/>
                    <a:pt x="1479" y="852"/>
                  </a:cubicBezTo>
                  <a:cubicBezTo>
                    <a:pt x="1479" y="899"/>
                    <a:pt x="1479" y="899"/>
                    <a:pt x="1479" y="899"/>
                  </a:cubicBezTo>
                  <a:cubicBezTo>
                    <a:pt x="1476" y="899"/>
                    <a:pt x="1472" y="900"/>
                    <a:pt x="1467" y="900"/>
                  </a:cubicBezTo>
                  <a:cubicBezTo>
                    <a:pt x="1460" y="912"/>
                    <a:pt x="1460" y="912"/>
                    <a:pt x="1460" y="912"/>
                  </a:cubicBezTo>
                  <a:cubicBezTo>
                    <a:pt x="1409" y="903"/>
                    <a:pt x="1409" y="903"/>
                    <a:pt x="1409" y="903"/>
                  </a:cubicBezTo>
                  <a:cubicBezTo>
                    <a:pt x="1392" y="893"/>
                    <a:pt x="1392" y="893"/>
                    <a:pt x="1392" y="893"/>
                  </a:cubicBezTo>
                  <a:cubicBezTo>
                    <a:pt x="1379" y="902"/>
                    <a:pt x="1382" y="898"/>
                    <a:pt x="1371" y="910"/>
                  </a:cubicBezTo>
                  <a:cubicBezTo>
                    <a:pt x="1341" y="902"/>
                    <a:pt x="1341" y="902"/>
                    <a:pt x="1341" y="902"/>
                  </a:cubicBezTo>
                  <a:cubicBezTo>
                    <a:pt x="1322" y="911"/>
                    <a:pt x="1322" y="911"/>
                    <a:pt x="1322" y="911"/>
                  </a:cubicBezTo>
                  <a:cubicBezTo>
                    <a:pt x="1300" y="933"/>
                    <a:pt x="1300" y="933"/>
                    <a:pt x="1300" y="933"/>
                  </a:cubicBezTo>
                  <a:cubicBezTo>
                    <a:pt x="1263" y="931"/>
                    <a:pt x="1263" y="931"/>
                    <a:pt x="1263" y="931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3" y="930"/>
                    <a:pt x="1253" y="930"/>
                    <a:pt x="1253" y="930"/>
                  </a:cubicBezTo>
                  <a:cubicBezTo>
                    <a:pt x="1261" y="940"/>
                    <a:pt x="1261" y="940"/>
                    <a:pt x="1261" y="940"/>
                  </a:cubicBezTo>
                  <a:cubicBezTo>
                    <a:pt x="1247" y="947"/>
                    <a:pt x="1247" y="947"/>
                    <a:pt x="1247" y="947"/>
                  </a:cubicBezTo>
                  <a:cubicBezTo>
                    <a:pt x="1242" y="933"/>
                    <a:pt x="1242" y="933"/>
                    <a:pt x="1242" y="933"/>
                  </a:cubicBezTo>
                  <a:cubicBezTo>
                    <a:pt x="1230" y="918"/>
                    <a:pt x="1230" y="918"/>
                    <a:pt x="1230" y="918"/>
                  </a:cubicBezTo>
                  <a:cubicBezTo>
                    <a:pt x="1212" y="914"/>
                    <a:pt x="1212" y="914"/>
                    <a:pt x="1212" y="914"/>
                  </a:cubicBezTo>
                  <a:cubicBezTo>
                    <a:pt x="1202" y="907"/>
                    <a:pt x="1202" y="907"/>
                    <a:pt x="1202" y="907"/>
                  </a:cubicBezTo>
                  <a:cubicBezTo>
                    <a:pt x="1200" y="906"/>
                    <a:pt x="1163" y="910"/>
                    <a:pt x="1156" y="911"/>
                  </a:cubicBezTo>
                  <a:cubicBezTo>
                    <a:pt x="1147" y="905"/>
                    <a:pt x="1146" y="905"/>
                    <a:pt x="1136" y="900"/>
                  </a:cubicBezTo>
                  <a:cubicBezTo>
                    <a:pt x="1126" y="908"/>
                    <a:pt x="1126" y="908"/>
                    <a:pt x="1126" y="908"/>
                  </a:cubicBezTo>
                  <a:cubicBezTo>
                    <a:pt x="1126" y="908"/>
                    <a:pt x="1121" y="917"/>
                    <a:pt x="1113" y="917"/>
                  </a:cubicBezTo>
                  <a:cubicBezTo>
                    <a:pt x="1104" y="917"/>
                    <a:pt x="1105" y="905"/>
                    <a:pt x="1105" y="905"/>
                  </a:cubicBezTo>
                  <a:cubicBezTo>
                    <a:pt x="1092" y="907"/>
                    <a:pt x="1092" y="907"/>
                    <a:pt x="1092" y="907"/>
                  </a:cubicBezTo>
                  <a:cubicBezTo>
                    <a:pt x="1075" y="931"/>
                    <a:pt x="1075" y="931"/>
                    <a:pt x="1075" y="931"/>
                  </a:cubicBezTo>
                  <a:cubicBezTo>
                    <a:pt x="1054" y="949"/>
                    <a:pt x="1054" y="949"/>
                    <a:pt x="1054" y="949"/>
                  </a:cubicBezTo>
                  <a:cubicBezTo>
                    <a:pt x="1042" y="967"/>
                    <a:pt x="1042" y="967"/>
                    <a:pt x="1042" y="967"/>
                  </a:cubicBezTo>
                  <a:cubicBezTo>
                    <a:pt x="1019" y="976"/>
                    <a:pt x="1019" y="976"/>
                    <a:pt x="1019" y="976"/>
                  </a:cubicBezTo>
                  <a:cubicBezTo>
                    <a:pt x="1020" y="984"/>
                    <a:pt x="1020" y="984"/>
                    <a:pt x="1020" y="984"/>
                  </a:cubicBezTo>
                  <a:cubicBezTo>
                    <a:pt x="1043" y="1004"/>
                    <a:pt x="1043" y="1004"/>
                    <a:pt x="1043" y="1004"/>
                  </a:cubicBezTo>
                  <a:cubicBezTo>
                    <a:pt x="1027" y="1015"/>
                    <a:pt x="1027" y="1015"/>
                    <a:pt x="1027" y="1015"/>
                  </a:cubicBezTo>
                  <a:cubicBezTo>
                    <a:pt x="1003" y="990"/>
                    <a:pt x="1012" y="1009"/>
                    <a:pt x="982" y="986"/>
                  </a:cubicBezTo>
                  <a:cubicBezTo>
                    <a:pt x="977" y="1004"/>
                    <a:pt x="976" y="999"/>
                    <a:pt x="979" y="1014"/>
                  </a:cubicBezTo>
                  <a:cubicBezTo>
                    <a:pt x="966" y="1023"/>
                    <a:pt x="966" y="1023"/>
                    <a:pt x="966" y="1023"/>
                  </a:cubicBezTo>
                  <a:cubicBezTo>
                    <a:pt x="973" y="1050"/>
                    <a:pt x="968" y="1041"/>
                    <a:pt x="985" y="1059"/>
                  </a:cubicBezTo>
                  <a:cubicBezTo>
                    <a:pt x="975" y="1080"/>
                    <a:pt x="977" y="1071"/>
                    <a:pt x="978" y="1096"/>
                  </a:cubicBezTo>
                  <a:cubicBezTo>
                    <a:pt x="1001" y="1103"/>
                    <a:pt x="1001" y="1103"/>
                    <a:pt x="1001" y="1103"/>
                  </a:cubicBezTo>
                  <a:cubicBezTo>
                    <a:pt x="1007" y="1117"/>
                    <a:pt x="1007" y="1117"/>
                    <a:pt x="1007" y="1117"/>
                  </a:cubicBezTo>
                  <a:cubicBezTo>
                    <a:pt x="1022" y="1124"/>
                    <a:pt x="1022" y="1124"/>
                    <a:pt x="1022" y="1124"/>
                  </a:cubicBezTo>
                  <a:cubicBezTo>
                    <a:pt x="1037" y="1114"/>
                    <a:pt x="1037" y="1114"/>
                    <a:pt x="1037" y="1114"/>
                  </a:cubicBezTo>
                  <a:cubicBezTo>
                    <a:pt x="1059" y="1125"/>
                    <a:pt x="1059" y="1125"/>
                    <a:pt x="1059" y="1125"/>
                  </a:cubicBezTo>
                  <a:cubicBezTo>
                    <a:pt x="1088" y="1147"/>
                    <a:pt x="1088" y="1147"/>
                    <a:pt x="1088" y="1147"/>
                  </a:cubicBezTo>
                  <a:cubicBezTo>
                    <a:pt x="1105" y="1168"/>
                    <a:pt x="1105" y="1168"/>
                    <a:pt x="1105" y="1168"/>
                  </a:cubicBezTo>
                  <a:cubicBezTo>
                    <a:pt x="1095" y="1160"/>
                    <a:pt x="1095" y="1160"/>
                    <a:pt x="1095" y="1160"/>
                  </a:cubicBezTo>
                  <a:cubicBezTo>
                    <a:pt x="1089" y="1163"/>
                    <a:pt x="1089" y="1163"/>
                    <a:pt x="1089" y="1163"/>
                  </a:cubicBezTo>
                  <a:cubicBezTo>
                    <a:pt x="1093" y="1170"/>
                    <a:pt x="1093" y="1170"/>
                    <a:pt x="1093" y="1170"/>
                  </a:cubicBezTo>
                  <a:cubicBezTo>
                    <a:pt x="1114" y="1176"/>
                    <a:pt x="1114" y="1176"/>
                    <a:pt x="1114" y="1176"/>
                  </a:cubicBezTo>
                  <a:cubicBezTo>
                    <a:pt x="1113" y="1192"/>
                    <a:pt x="1113" y="1192"/>
                    <a:pt x="1113" y="1192"/>
                  </a:cubicBezTo>
                  <a:cubicBezTo>
                    <a:pt x="1097" y="1252"/>
                    <a:pt x="1097" y="1252"/>
                    <a:pt x="1097" y="1252"/>
                  </a:cubicBezTo>
                  <a:cubicBezTo>
                    <a:pt x="1084" y="1280"/>
                    <a:pt x="1084" y="1280"/>
                    <a:pt x="1084" y="1280"/>
                  </a:cubicBezTo>
                  <a:cubicBezTo>
                    <a:pt x="1081" y="1297"/>
                    <a:pt x="1081" y="1297"/>
                    <a:pt x="1081" y="1297"/>
                  </a:cubicBezTo>
                  <a:cubicBezTo>
                    <a:pt x="1079" y="1314"/>
                    <a:pt x="1079" y="1314"/>
                    <a:pt x="1079" y="1314"/>
                  </a:cubicBezTo>
                  <a:cubicBezTo>
                    <a:pt x="1083" y="1328"/>
                    <a:pt x="1083" y="1328"/>
                    <a:pt x="1083" y="1328"/>
                  </a:cubicBezTo>
                  <a:cubicBezTo>
                    <a:pt x="1083" y="1328"/>
                    <a:pt x="1083" y="1332"/>
                    <a:pt x="1087" y="1336"/>
                  </a:cubicBezTo>
                  <a:cubicBezTo>
                    <a:pt x="1091" y="1340"/>
                    <a:pt x="1092" y="1344"/>
                    <a:pt x="1097" y="1348"/>
                  </a:cubicBezTo>
                  <a:cubicBezTo>
                    <a:pt x="1102" y="1351"/>
                    <a:pt x="1100" y="1353"/>
                    <a:pt x="1118" y="1354"/>
                  </a:cubicBezTo>
                  <a:cubicBezTo>
                    <a:pt x="1135" y="1356"/>
                    <a:pt x="1119" y="1364"/>
                    <a:pt x="1120" y="1367"/>
                  </a:cubicBezTo>
                  <a:cubicBezTo>
                    <a:pt x="1121" y="1369"/>
                    <a:pt x="1122" y="1383"/>
                    <a:pt x="1129" y="1397"/>
                  </a:cubicBezTo>
                  <a:cubicBezTo>
                    <a:pt x="1136" y="1411"/>
                    <a:pt x="1140" y="1409"/>
                    <a:pt x="1151" y="1415"/>
                  </a:cubicBezTo>
                  <a:cubicBezTo>
                    <a:pt x="1162" y="1420"/>
                    <a:pt x="1157" y="1422"/>
                    <a:pt x="1164" y="1436"/>
                  </a:cubicBezTo>
                  <a:cubicBezTo>
                    <a:pt x="1171" y="1449"/>
                    <a:pt x="1188" y="1443"/>
                    <a:pt x="1191" y="1443"/>
                  </a:cubicBezTo>
                  <a:cubicBezTo>
                    <a:pt x="1193" y="1443"/>
                    <a:pt x="1195" y="1446"/>
                    <a:pt x="1198" y="1450"/>
                  </a:cubicBezTo>
                  <a:cubicBezTo>
                    <a:pt x="1198" y="1450"/>
                    <a:pt x="1198" y="1450"/>
                    <a:pt x="1198" y="1450"/>
                  </a:cubicBezTo>
                  <a:cubicBezTo>
                    <a:pt x="1198" y="1450"/>
                    <a:pt x="1192" y="1456"/>
                    <a:pt x="1190" y="1457"/>
                  </a:cubicBezTo>
                  <a:cubicBezTo>
                    <a:pt x="1189" y="1458"/>
                    <a:pt x="1188" y="1459"/>
                    <a:pt x="1187" y="1460"/>
                  </a:cubicBezTo>
                  <a:cubicBezTo>
                    <a:pt x="1186" y="1462"/>
                    <a:pt x="1189" y="1463"/>
                    <a:pt x="1187" y="1464"/>
                  </a:cubicBezTo>
                  <a:cubicBezTo>
                    <a:pt x="1185" y="1465"/>
                    <a:pt x="1183" y="1469"/>
                    <a:pt x="1183" y="1471"/>
                  </a:cubicBezTo>
                  <a:cubicBezTo>
                    <a:pt x="1184" y="1473"/>
                    <a:pt x="1182" y="1476"/>
                    <a:pt x="1182" y="1476"/>
                  </a:cubicBezTo>
                  <a:cubicBezTo>
                    <a:pt x="1182" y="1476"/>
                    <a:pt x="1178" y="1481"/>
                    <a:pt x="1173" y="1481"/>
                  </a:cubicBezTo>
                  <a:cubicBezTo>
                    <a:pt x="1169" y="1482"/>
                    <a:pt x="1166" y="1480"/>
                    <a:pt x="1162" y="1479"/>
                  </a:cubicBezTo>
                  <a:cubicBezTo>
                    <a:pt x="1158" y="1478"/>
                    <a:pt x="1158" y="1478"/>
                    <a:pt x="1158" y="1478"/>
                  </a:cubicBezTo>
                  <a:cubicBezTo>
                    <a:pt x="1158" y="1478"/>
                    <a:pt x="1155" y="1478"/>
                    <a:pt x="1151" y="1477"/>
                  </a:cubicBezTo>
                  <a:cubicBezTo>
                    <a:pt x="1147" y="1475"/>
                    <a:pt x="1150" y="1475"/>
                    <a:pt x="1150" y="1475"/>
                  </a:cubicBezTo>
                  <a:cubicBezTo>
                    <a:pt x="1146" y="1471"/>
                    <a:pt x="1146" y="1471"/>
                    <a:pt x="1146" y="1471"/>
                  </a:cubicBezTo>
                  <a:cubicBezTo>
                    <a:pt x="1142" y="1466"/>
                    <a:pt x="1142" y="1466"/>
                    <a:pt x="1142" y="1466"/>
                  </a:cubicBezTo>
                  <a:cubicBezTo>
                    <a:pt x="1142" y="1466"/>
                    <a:pt x="1141" y="1465"/>
                    <a:pt x="1141" y="1463"/>
                  </a:cubicBezTo>
                  <a:cubicBezTo>
                    <a:pt x="1140" y="1461"/>
                    <a:pt x="1140" y="1463"/>
                    <a:pt x="1138" y="1463"/>
                  </a:cubicBezTo>
                  <a:cubicBezTo>
                    <a:pt x="1136" y="1463"/>
                    <a:pt x="1135" y="1464"/>
                    <a:pt x="1133" y="1463"/>
                  </a:cubicBezTo>
                  <a:cubicBezTo>
                    <a:pt x="1132" y="1462"/>
                    <a:pt x="1132" y="1461"/>
                    <a:pt x="1132" y="1460"/>
                  </a:cubicBezTo>
                  <a:cubicBezTo>
                    <a:pt x="1132" y="1459"/>
                    <a:pt x="1129" y="1457"/>
                    <a:pt x="1126" y="1457"/>
                  </a:cubicBezTo>
                  <a:cubicBezTo>
                    <a:pt x="1123" y="1456"/>
                    <a:pt x="1124" y="1454"/>
                    <a:pt x="1120" y="1454"/>
                  </a:cubicBezTo>
                  <a:cubicBezTo>
                    <a:pt x="1116" y="1454"/>
                    <a:pt x="1119" y="1451"/>
                    <a:pt x="1119" y="1449"/>
                  </a:cubicBezTo>
                  <a:cubicBezTo>
                    <a:pt x="1118" y="1448"/>
                    <a:pt x="1115" y="1451"/>
                    <a:pt x="1114" y="1452"/>
                  </a:cubicBezTo>
                  <a:cubicBezTo>
                    <a:pt x="1113" y="1453"/>
                    <a:pt x="1112" y="1455"/>
                    <a:pt x="1110" y="1455"/>
                  </a:cubicBezTo>
                  <a:cubicBezTo>
                    <a:pt x="1109" y="1456"/>
                    <a:pt x="1108" y="1450"/>
                    <a:pt x="1108" y="1450"/>
                  </a:cubicBezTo>
                  <a:cubicBezTo>
                    <a:pt x="1108" y="1450"/>
                    <a:pt x="1108" y="1450"/>
                    <a:pt x="1104" y="1450"/>
                  </a:cubicBezTo>
                  <a:cubicBezTo>
                    <a:pt x="1099" y="1450"/>
                    <a:pt x="1102" y="1452"/>
                    <a:pt x="1102" y="1452"/>
                  </a:cubicBezTo>
                  <a:cubicBezTo>
                    <a:pt x="1099" y="1459"/>
                    <a:pt x="1099" y="1459"/>
                    <a:pt x="1099" y="1459"/>
                  </a:cubicBezTo>
                  <a:cubicBezTo>
                    <a:pt x="1094" y="1463"/>
                    <a:pt x="1094" y="1463"/>
                    <a:pt x="1094" y="1463"/>
                  </a:cubicBezTo>
                  <a:cubicBezTo>
                    <a:pt x="1094" y="1463"/>
                    <a:pt x="1095" y="1466"/>
                    <a:pt x="1096" y="1468"/>
                  </a:cubicBezTo>
                  <a:cubicBezTo>
                    <a:pt x="1096" y="1470"/>
                    <a:pt x="1099" y="1471"/>
                    <a:pt x="1099" y="1471"/>
                  </a:cubicBezTo>
                  <a:cubicBezTo>
                    <a:pt x="1099" y="1471"/>
                    <a:pt x="1102" y="1473"/>
                    <a:pt x="1105" y="1475"/>
                  </a:cubicBezTo>
                  <a:cubicBezTo>
                    <a:pt x="1108" y="1477"/>
                    <a:pt x="1107" y="1477"/>
                    <a:pt x="1109" y="1477"/>
                  </a:cubicBezTo>
                  <a:cubicBezTo>
                    <a:pt x="1111" y="1478"/>
                    <a:pt x="1114" y="1479"/>
                    <a:pt x="1118" y="1481"/>
                  </a:cubicBezTo>
                  <a:cubicBezTo>
                    <a:pt x="1122" y="1482"/>
                    <a:pt x="1120" y="1481"/>
                    <a:pt x="1126" y="1486"/>
                  </a:cubicBezTo>
                  <a:cubicBezTo>
                    <a:pt x="1131" y="1490"/>
                    <a:pt x="1125" y="1486"/>
                    <a:pt x="1124" y="1489"/>
                  </a:cubicBezTo>
                  <a:cubicBezTo>
                    <a:pt x="1123" y="1493"/>
                    <a:pt x="1117" y="1485"/>
                    <a:pt x="1113" y="1487"/>
                  </a:cubicBezTo>
                  <a:cubicBezTo>
                    <a:pt x="1109" y="1488"/>
                    <a:pt x="1108" y="1485"/>
                    <a:pt x="1105" y="1486"/>
                  </a:cubicBezTo>
                  <a:cubicBezTo>
                    <a:pt x="1105" y="1486"/>
                    <a:pt x="1105" y="1486"/>
                    <a:pt x="1105" y="1486"/>
                  </a:cubicBezTo>
                  <a:cubicBezTo>
                    <a:pt x="1104" y="1486"/>
                    <a:pt x="1104" y="1486"/>
                    <a:pt x="1104" y="1486"/>
                  </a:cubicBezTo>
                  <a:cubicBezTo>
                    <a:pt x="1104" y="1485"/>
                    <a:pt x="1103" y="1484"/>
                    <a:pt x="1103" y="1483"/>
                  </a:cubicBezTo>
                  <a:cubicBezTo>
                    <a:pt x="1102" y="1482"/>
                    <a:pt x="1097" y="1482"/>
                    <a:pt x="1097" y="1482"/>
                  </a:cubicBezTo>
                  <a:cubicBezTo>
                    <a:pt x="1093" y="1481"/>
                    <a:pt x="1093" y="1481"/>
                    <a:pt x="1093" y="1481"/>
                  </a:cubicBezTo>
                  <a:cubicBezTo>
                    <a:pt x="1090" y="1480"/>
                    <a:pt x="1090" y="1480"/>
                    <a:pt x="1090" y="1480"/>
                  </a:cubicBezTo>
                  <a:cubicBezTo>
                    <a:pt x="1087" y="1475"/>
                    <a:pt x="1087" y="1475"/>
                    <a:pt x="1087" y="1475"/>
                  </a:cubicBezTo>
                  <a:cubicBezTo>
                    <a:pt x="1084" y="1473"/>
                    <a:pt x="1084" y="1473"/>
                    <a:pt x="1084" y="1473"/>
                  </a:cubicBezTo>
                  <a:cubicBezTo>
                    <a:pt x="1081" y="1469"/>
                    <a:pt x="1081" y="1469"/>
                    <a:pt x="1081" y="1469"/>
                  </a:cubicBezTo>
                  <a:cubicBezTo>
                    <a:pt x="1082" y="1467"/>
                    <a:pt x="1082" y="1467"/>
                    <a:pt x="1082" y="1467"/>
                  </a:cubicBezTo>
                  <a:cubicBezTo>
                    <a:pt x="1085" y="1463"/>
                    <a:pt x="1085" y="1463"/>
                    <a:pt x="1085" y="1463"/>
                  </a:cubicBezTo>
                  <a:cubicBezTo>
                    <a:pt x="1085" y="1463"/>
                    <a:pt x="1086" y="1463"/>
                    <a:pt x="1087" y="1461"/>
                  </a:cubicBezTo>
                  <a:cubicBezTo>
                    <a:pt x="1089" y="1458"/>
                    <a:pt x="1087" y="1458"/>
                    <a:pt x="1087" y="1458"/>
                  </a:cubicBezTo>
                  <a:cubicBezTo>
                    <a:pt x="1087" y="1458"/>
                    <a:pt x="1083" y="1456"/>
                    <a:pt x="1081" y="1455"/>
                  </a:cubicBezTo>
                  <a:cubicBezTo>
                    <a:pt x="1079" y="1454"/>
                    <a:pt x="1076" y="1457"/>
                    <a:pt x="1076" y="1457"/>
                  </a:cubicBezTo>
                  <a:cubicBezTo>
                    <a:pt x="1070" y="1456"/>
                    <a:pt x="1070" y="1456"/>
                    <a:pt x="1070" y="1456"/>
                  </a:cubicBezTo>
                  <a:cubicBezTo>
                    <a:pt x="1065" y="1456"/>
                    <a:pt x="1065" y="1456"/>
                    <a:pt x="1065" y="1456"/>
                  </a:cubicBezTo>
                  <a:cubicBezTo>
                    <a:pt x="1061" y="1452"/>
                    <a:pt x="1061" y="1452"/>
                    <a:pt x="1061" y="1452"/>
                  </a:cubicBezTo>
                  <a:cubicBezTo>
                    <a:pt x="1054" y="1450"/>
                    <a:pt x="1054" y="1450"/>
                    <a:pt x="1054" y="1450"/>
                  </a:cubicBezTo>
                  <a:cubicBezTo>
                    <a:pt x="1050" y="1448"/>
                    <a:pt x="1050" y="1448"/>
                    <a:pt x="1050" y="1448"/>
                  </a:cubicBezTo>
                  <a:cubicBezTo>
                    <a:pt x="1050" y="1448"/>
                    <a:pt x="1050" y="1440"/>
                    <a:pt x="1050" y="1439"/>
                  </a:cubicBezTo>
                  <a:cubicBezTo>
                    <a:pt x="1050" y="1437"/>
                    <a:pt x="1050" y="1434"/>
                    <a:pt x="1050" y="1434"/>
                  </a:cubicBezTo>
                  <a:cubicBezTo>
                    <a:pt x="1050" y="1434"/>
                    <a:pt x="1044" y="1433"/>
                    <a:pt x="1041" y="1434"/>
                  </a:cubicBezTo>
                  <a:cubicBezTo>
                    <a:pt x="1039" y="1435"/>
                    <a:pt x="1036" y="1434"/>
                    <a:pt x="1036" y="1434"/>
                  </a:cubicBezTo>
                  <a:cubicBezTo>
                    <a:pt x="1036" y="1434"/>
                    <a:pt x="1028" y="1433"/>
                    <a:pt x="1027" y="1431"/>
                  </a:cubicBezTo>
                  <a:cubicBezTo>
                    <a:pt x="1027" y="1429"/>
                    <a:pt x="1027" y="1430"/>
                    <a:pt x="1026" y="1430"/>
                  </a:cubicBezTo>
                  <a:cubicBezTo>
                    <a:pt x="1024" y="1430"/>
                    <a:pt x="1018" y="1430"/>
                    <a:pt x="1018" y="1430"/>
                  </a:cubicBezTo>
                  <a:cubicBezTo>
                    <a:pt x="1012" y="1428"/>
                    <a:pt x="1012" y="1428"/>
                    <a:pt x="1012" y="1428"/>
                  </a:cubicBezTo>
                  <a:cubicBezTo>
                    <a:pt x="1012" y="1437"/>
                    <a:pt x="1012" y="1437"/>
                    <a:pt x="1012" y="1437"/>
                  </a:cubicBezTo>
                  <a:cubicBezTo>
                    <a:pt x="1011" y="1435"/>
                    <a:pt x="1011" y="1435"/>
                    <a:pt x="1011" y="1435"/>
                  </a:cubicBezTo>
                  <a:cubicBezTo>
                    <a:pt x="1001" y="1434"/>
                    <a:pt x="1001" y="1434"/>
                    <a:pt x="1001" y="1434"/>
                  </a:cubicBezTo>
                  <a:cubicBezTo>
                    <a:pt x="995" y="1437"/>
                    <a:pt x="995" y="1437"/>
                    <a:pt x="995" y="1437"/>
                  </a:cubicBezTo>
                  <a:cubicBezTo>
                    <a:pt x="990" y="1439"/>
                    <a:pt x="990" y="1439"/>
                    <a:pt x="990" y="1439"/>
                  </a:cubicBezTo>
                  <a:cubicBezTo>
                    <a:pt x="990" y="1442"/>
                    <a:pt x="990" y="1442"/>
                    <a:pt x="990" y="1442"/>
                  </a:cubicBezTo>
                  <a:cubicBezTo>
                    <a:pt x="988" y="1445"/>
                    <a:pt x="988" y="1445"/>
                    <a:pt x="988" y="1445"/>
                  </a:cubicBezTo>
                  <a:cubicBezTo>
                    <a:pt x="988" y="1445"/>
                    <a:pt x="985" y="1446"/>
                    <a:pt x="983" y="1446"/>
                  </a:cubicBezTo>
                  <a:cubicBezTo>
                    <a:pt x="983" y="1447"/>
                    <a:pt x="982" y="1449"/>
                    <a:pt x="982" y="1450"/>
                  </a:cubicBezTo>
                  <a:cubicBezTo>
                    <a:pt x="981" y="1451"/>
                    <a:pt x="979" y="1451"/>
                    <a:pt x="979" y="1451"/>
                  </a:cubicBezTo>
                  <a:cubicBezTo>
                    <a:pt x="975" y="1450"/>
                    <a:pt x="975" y="1450"/>
                    <a:pt x="975" y="1450"/>
                  </a:cubicBezTo>
                  <a:cubicBezTo>
                    <a:pt x="972" y="1450"/>
                    <a:pt x="972" y="1450"/>
                    <a:pt x="972" y="1450"/>
                  </a:cubicBezTo>
                  <a:cubicBezTo>
                    <a:pt x="970" y="1448"/>
                    <a:pt x="970" y="1448"/>
                    <a:pt x="970" y="1448"/>
                  </a:cubicBezTo>
                  <a:cubicBezTo>
                    <a:pt x="972" y="1444"/>
                    <a:pt x="972" y="1444"/>
                    <a:pt x="972" y="1444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66" y="1442"/>
                    <a:pt x="966" y="1442"/>
                    <a:pt x="966" y="1442"/>
                  </a:cubicBezTo>
                  <a:cubicBezTo>
                    <a:pt x="960" y="1440"/>
                    <a:pt x="960" y="1440"/>
                    <a:pt x="960" y="1440"/>
                  </a:cubicBezTo>
                  <a:cubicBezTo>
                    <a:pt x="947" y="1439"/>
                    <a:pt x="947" y="1439"/>
                    <a:pt x="947" y="1439"/>
                  </a:cubicBezTo>
                  <a:cubicBezTo>
                    <a:pt x="939" y="1437"/>
                    <a:pt x="939" y="1437"/>
                    <a:pt x="939" y="1437"/>
                  </a:cubicBezTo>
                  <a:cubicBezTo>
                    <a:pt x="934" y="1432"/>
                    <a:pt x="934" y="1432"/>
                    <a:pt x="934" y="1432"/>
                  </a:cubicBezTo>
                  <a:cubicBezTo>
                    <a:pt x="926" y="1430"/>
                    <a:pt x="926" y="1430"/>
                    <a:pt x="926" y="1430"/>
                  </a:cubicBezTo>
                  <a:cubicBezTo>
                    <a:pt x="919" y="1435"/>
                    <a:pt x="919" y="1435"/>
                    <a:pt x="919" y="1435"/>
                  </a:cubicBezTo>
                  <a:cubicBezTo>
                    <a:pt x="919" y="1435"/>
                    <a:pt x="912" y="1432"/>
                    <a:pt x="909" y="1432"/>
                  </a:cubicBezTo>
                  <a:cubicBezTo>
                    <a:pt x="907" y="1433"/>
                    <a:pt x="903" y="1434"/>
                    <a:pt x="902" y="1435"/>
                  </a:cubicBezTo>
                  <a:cubicBezTo>
                    <a:pt x="901" y="1435"/>
                    <a:pt x="901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6" y="1439"/>
                    <a:pt x="894" y="1438"/>
                    <a:pt x="892" y="1438"/>
                  </a:cubicBezTo>
                  <a:cubicBezTo>
                    <a:pt x="891" y="1439"/>
                    <a:pt x="890" y="1440"/>
                    <a:pt x="888" y="1440"/>
                  </a:cubicBezTo>
                  <a:cubicBezTo>
                    <a:pt x="886" y="1440"/>
                    <a:pt x="885" y="1439"/>
                    <a:pt x="883" y="1439"/>
                  </a:cubicBezTo>
                  <a:cubicBezTo>
                    <a:pt x="882" y="1440"/>
                    <a:pt x="881" y="1441"/>
                    <a:pt x="879" y="1441"/>
                  </a:cubicBezTo>
                  <a:cubicBezTo>
                    <a:pt x="877" y="1441"/>
                    <a:pt x="876" y="1439"/>
                    <a:pt x="876" y="1439"/>
                  </a:cubicBezTo>
                  <a:cubicBezTo>
                    <a:pt x="873" y="1439"/>
                    <a:pt x="873" y="1439"/>
                    <a:pt x="873" y="1439"/>
                  </a:cubicBezTo>
                  <a:cubicBezTo>
                    <a:pt x="870" y="1436"/>
                    <a:pt x="870" y="1436"/>
                    <a:pt x="870" y="1436"/>
                  </a:cubicBezTo>
                  <a:cubicBezTo>
                    <a:pt x="870" y="1436"/>
                    <a:pt x="869" y="1438"/>
                    <a:pt x="866" y="1438"/>
                  </a:cubicBezTo>
                  <a:cubicBezTo>
                    <a:pt x="864" y="1437"/>
                    <a:pt x="862" y="1436"/>
                    <a:pt x="860" y="1437"/>
                  </a:cubicBezTo>
                  <a:cubicBezTo>
                    <a:pt x="858" y="1437"/>
                    <a:pt x="855" y="1438"/>
                    <a:pt x="855" y="1438"/>
                  </a:cubicBezTo>
                  <a:cubicBezTo>
                    <a:pt x="847" y="1435"/>
                    <a:pt x="847" y="1435"/>
                    <a:pt x="847" y="1435"/>
                  </a:cubicBezTo>
                  <a:cubicBezTo>
                    <a:pt x="842" y="1434"/>
                    <a:pt x="842" y="1434"/>
                    <a:pt x="842" y="1434"/>
                  </a:cubicBezTo>
                  <a:cubicBezTo>
                    <a:pt x="838" y="1433"/>
                    <a:pt x="838" y="1433"/>
                    <a:pt x="838" y="1433"/>
                  </a:cubicBezTo>
                  <a:cubicBezTo>
                    <a:pt x="836" y="1436"/>
                    <a:pt x="836" y="1436"/>
                    <a:pt x="836" y="1436"/>
                  </a:cubicBezTo>
                  <a:cubicBezTo>
                    <a:pt x="831" y="1436"/>
                    <a:pt x="831" y="1436"/>
                    <a:pt x="831" y="1436"/>
                  </a:cubicBezTo>
                  <a:cubicBezTo>
                    <a:pt x="831" y="1436"/>
                    <a:pt x="825" y="1434"/>
                    <a:pt x="821" y="1435"/>
                  </a:cubicBezTo>
                  <a:cubicBezTo>
                    <a:pt x="820" y="1435"/>
                    <a:pt x="817" y="1438"/>
                    <a:pt x="816" y="1438"/>
                  </a:cubicBezTo>
                  <a:cubicBezTo>
                    <a:pt x="815" y="1439"/>
                    <a:pt x="819" y="1442"/>
                    <a:pt x="817" y="1442"/>
                  </a:cubicBezTo>
                  <a:cubicBezTo>
                    <a:pt x="787" y="1439"/>
                    <a:pt x="752" y="1427"/>
                    <a:pt x="722" y="1419"/>
                  </a:cubicBezTo>
                  <a:cubicBezTo>
                    <a:pt x="722" y="1419"/>
                    <a:pt x="697" y="1413"/>
                    <a:pt x="693" y="1413"/>
                  </a:cubicBezTo>
                  <a:cubicBezTo>
                    <a:pt x="689" y="1413"/>
                    <a:pt x="681" y="1402"/>
                    <a:pt x="681" y="1399"/>
                  </a:cubicBezTo>
                  <a:cubicBezTo>
                    <a:pt x="681" y="1396"/>
                    <a:pt x="680" y="1387"/>
                    <a:pt x="684" y="1385"/>
                  </a:cubicBezTo>
                  <a:cubicBezTo>
                    <a:pt x="688" y="1383"/>
                    <a:pt x="688" y="1383"/>
                    <a:pt x="695" y="1377"/>
                  </a:cubicBezTo>
                  <a:cubicBezTo>
                    <a:pt x="701" y="1370"/>
                    <a:pt x="701" y="1365"/>
                    <a:pt x="701" y="1365"/>
                  </a:cubicBezTo>
                  <a:cubicBezTo>
                    <a:pt x="686" y="1356"/>
                    <a:pt x="686" y="1356"/>
                    <a:pt x="686" y="1356"/>
                  </a:cubicBezTo>
                  <a:cubicBezTo>
                    <a:pt x="686" y="1356"/>
                    <a:pt x="669" y="1365"/>
                    <a:pt x="666" y="1363"/>
                  </a:cubicBezTo>
                  <a:cubicBezTo>
                    <a:pt x="662" y="1361"/>
                    <a:pt x="646" y="1372"/>
                    <a:pt x="646" y="1372"/>
                  </a:cubicBezTo>
                  <a:cubicBezTo>
                    <a:pt x="630" y="1373"/>
                    <a:pt x="630" y="1373"/>
                    <a:pt x="630" y="1373"/>
                  </a:cubicBezTo>
                  <a:cubicBezTo>
                    <a:pt x="630" y="1371"/>
                    <a:pt x="630" y="1371"/>
                    <a:pt x="630" y="1371"/>
                  </a:cubicBezTo>
                  <a:cubicBezTo>
                    <a:pt x="630" y="1371"/>
                    <a:pt x="633" y="1361"/>
                    <a:pt x="637" y="1363"/>
                  </a:cubicBezTo>
                  <a:cubicBezTo>
                    <a:pt x="641" y="1351"/>
                    <a:pt x="641" y="1351"/>
                    <a:pt x="641" y="1351"/>
                  </a:cubicBezTo>
                  <a:cubicBezTo>
                    <a:pt x="639" y="1337"/>
                    <a:pt x="639" y="1337"/>
                    <a:pt x="639" y="1337"/>
                  </a:cubicBezTo>
                  <a:cubicBezTo>
                    <a:pt x="635" y="1318"/>
                    <a:pt x="635" y="1318"/>
                    <a:pt x="635" y="1318"/>
                  </a:cubicBezTo>
                  <a:cubicBezTo>
                    <a:pt x="655" y="1317"/>
                    <a:pt x="655" y="1317"/>
                    <a:pt x="655" y="1317"/>
                  </a:cubicBezTo>
                  <a:cubicBezTo>
                    <a:pt x="673" y="1307"/>
                    <a:pt x="673" y="1307"/>
                    <a:pt x="673" y="1307"/>
                  </a:cubicBezTo>
                  <a:cubicBezTo>
                    <a:pt x="667" y="1297"/>
                    <a:pt x="667" y="1297"/>
                    <a:pt x="667" y="1297"/>
                  </a:cubicBezTo>
                  <a:cubicBezTo>
                    <a:pt x="650" y="1303"/>
                    <a:pt x="650" y="1303"/>
                    <a:pt x="650" y="1303"/>
                  </a:cubicBezTo>
                  <a:cubicBezTo>
                    <a:pt x="634" y="1300"/>
                    <a:pt x="634" y="1300"/>
                    <a:pt x="634" y="1300"/>
                  </a:cubicBezTo>
                  <a:cubicBezTo>
                    <a:pt x="613" y="1318"/>
                    <a:pt x="613" y="1318"/>
                    <a:pt x="613" y="1318"/>
                  </a:cubicBezTo>
                  <a:cubicBezTo>
                    <a:pt x="589" y="1318"/>
                    <a:pt x="589" y="1318"/>
                    <a:pt x="589" y="131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2" y="1315"/>
                    <a:pt x="582" y="1313"/>
                    <a:pt x="583" y="1313"/>
                  </a:cubicBezTo>
                  <a:cubicBezTo>
                    <a:pt x="585" y="1312"/>
                    <a:pt x="600" y="1307"/>
                    <a:pt x="600" y="1307"/>
                  </a:cubicBezTo>
                  <a:cubicBezTo>
                    <a:pt x="610" y="1301"/>
                    <a:pt x="610" y="1301"/>
                    <a:pt x="610" y="1301"/>
                  </a:cubicBezTo>
                  <a:cubicBezTo>
                    <a:pt x="610" y="1301"/>
                    <a:pt x="615" y="1294"/>
                    <a:pt x="617" y="1293"/>
                  </a:cubicBezTo>
                  <a:cubicBezTo>
                    <a:pt x="619" y="1293"/>
                    <a:pt x="621" y="1289"/>
                    <a:pt x="623" y="1284"/>
                  </a:cubicBezTo>
                  <a:cubicBezTo>
                    <a:pt x="626" y="1280"/>
                    <a:pt x="628" y="1277"/>
                    <a:pt x="628" y="1277"/>
                  </a:cubicBezTo>
                  <a:cubicBezTo>
                    <a:pt x="628" y="1277"/>
                    <a:pt x="640" y="1274"/>
                    <a:pt x="639" y="1273"/>
                  </a:cubicBezTo>
                  <a:cubicBezTo>
                    <a:pt x="639" y="1271"/>
                    <a:pt x="634" y="1267"/>
                    <a:pt x="640" y="1267"/>
                  </a:cubicBezTo>
                  <a:cubicBezTo>
                    <a:pt x="646" y="1267"/>
                    <a:pt x="646" y="1267"/>
                    <a:pt x="649" y="1265"/>
                  </a:cubicBezTo>
                  <a:cubicBezTo>
                    <a:pt x="651" y="1264"/>
                    <a:pt x="650" y="1263"/>
                    <a:pt x="651" y="1260"/>
                  </a:cubicBezTo>
                  <a:cubicBezTo>
                    <a:pt x="653" y="1258"/>
                    <a:pt x="654" y="1255"/>
                    <a:pt x="654" y="1253"/>
                  </a:cubicBezTo>
                  <a:cubicBezTo>
                    <a:pt x="653" y="1251"/>
                    <a:pt x="648" y="1243"/>
                    <a:pt x="648" y="1241"/>
                  </a:cubicBezTo>
                  <a:cubicBezTo>
                    <a:pt x="647" y="1238"/>
                    <a:pt x="648" y="1232"/>
                    <a:pt x="648" y="1232"/>
                  </a:cubicBezTo>
                  <a:cubicBezTo>
                    <a:pt x="648" y="1232"/>
                    <a:pt x="651" y="1231"/>
                    <a:pt x="654" y="1230"/>
                  </a:cubicBezTo>
                  <a:cubicBezTo>
                    <a:pt x="656" y="1228"/>
                    <a:pt x="660" y="1221"/>
                    <a:pt x="660" y="1221"/>
                  </a:cubicBezTo>
                  <a:cubicBezTo>
                    <a:pt x="661" y="1216"/>
                    <a:pt x="661" y="1216"/>
                    <a:pt x="661" y="1216"/>
                  </a:cubicBezTo>
                  <a:cubicBezTo>
                    <a:pt x="661" y="1216"/>
                    <a:pt x="665" y="1213"/>
                    <a:pt x="666" y="1213"/>
                  </a:cubicBezTo>
                  <a:cubicBezTo>
                    <a:pt x="668" y="1212"/>
                    <a:pt x="684" y="1206"/>
                    <a:pt x="685" y="1206"/>
                  </a:cubicBezTo>
                  <a:cubicBezTo>
                    <a:pt x="686" y="1206"/>
                    <a:pt x="696" y="1207"/>
                    <a:pt x="693" y="1202"/>
                  </a:cubicBezTo>
                  <a:cubicBezTo>
                    <a:pt x="690" y="1198"/>
                    <a:pt x="689" y="1196"/>
                    <a:pt x="688" y="1193"/>
                  </a:cubicBezTo>
                  <a:cubicBezTo>
                    <a:pt x="687" y="1190"/>
                    <a:pt x="687" y="1183"/>
                    <a:pt x="687" y="1182"/>
                  </a:cubicBezTo>
                  <a:cubicBezTo>
                    <a:pt x="688" y="1181"/>
                    <a:pt x="696" y="1178"/>
                    <a:pt x="687" y="1177"/>
                  </a:cubicBezTo>
                  <a:cubicBezTo>
                    <a:pt x="678" y="1176"/>
                    <a:pt x="685" y="1173"/>
                    <a:pt x="683" y="1171"/>
                  </a:cubicBezTo>
                  <a:cubicBezTo>
                    <a:pt x="680" y="1169"/>
                    <a:pt x="674" y="1165"/>
                    <a:pt x="674" y="1165"/>
                  </a:cubicBezTo>
                  <a:cubicBezTo>
                    <a:pt x="671" y="1165"/>
                    <a:pt x="671" y="1165"/>
                    <a:pt x="671" y="1165"/>
                  </a:cubicBezTo>
                  <a:cubicBezTo>
                    <a:pt x="672" y="1155"/>
                    <a:pt x="672" y="1155"/>
                    <a:pt x="672" y="1155"/>
                  </a:cubicBezTo>
                  <a:cubicBezTo>
                    <a:pt x="672" y="1155"/>
                    <a:pt x="675" y="1151"/>
                    <a:pt x="676" y="1151"/>
                  </a:cubicBezTo>
                  <a:cubicBezTo>
                    <a:pt x="677" y="1150"/>
                    <a:pt x="678" y="1146"/>
                    <a:pt x="676" y="1146"/>
                  </a:cubicBezTo>
                  <a:cubicBezTo>
                    <a:pt x="674" y="1147"/>
                    <a:pt x="668" y="1148"/>
                    <a:pt x="668" y="1148"/>
                  </a:cubicBezTo>
                  <a:cubicBezTo>
                    <a:pt x="668" y="1148"/>
                    <a:pt x="663" y="1148"/>
                    <a:pt x="664" y="1146"/>
                  </a:cubicBezTo>
                  <a:cubicBezTo>
                    <a:pt x="664" y="1143"/>
                    <a:pt x="666" y="1143"/>
                    <a:pt x="669" y="1140"/>
                  </a:cubicBezTo>
                  <a:cubicBezTo>
                    <a:pt x="672" y="1137"/>
                    <a:pt x="673" y="1135"/>
                    <a:pt x="673" y="1135"/>
                  </a:cubicBezTo>
                  <a:cubicBezTo>
                    <a:pt x="672" y="1129"/>
                    <a:pt x="672" y="1129"/>
                    <a:pt x="672" y="1129"/>
                  </a:cubicBezTo>
                  <a:cubicBezTo>
                    <a:pt x="672" y="1129"/>
                    <a:pt x="672" y="1125"/>
                    <a:pt x="671" y="1125"/>
                  </a:cubicBezTo>
                  <a:cubicBezTo>
                    <a:pt x="671" y="1124"/>
                    <a:pt x="665" y="1112"/>
                    <a:pt x="665" y="1112"/>
                  </a:cubicBezTo>
                  <a:cubicBezTo>
                    <a:pt x="665" y="1112"/>
                    <a:pt x="659" y="1110"/>
                    <a:pt x="658" y="1112"/>
                  </a:cubicBezTo>
                  <a:cubicBezTo>
                    <a:pt x="658" y="1114"/>
                    <a:pt x="656" y="1118"/>
                    <a:pt x="656" y="1118"/>
                  </a:cubicBezTo>
                  <a:cubicBezTo>
                    <a:pt x="649" y="1118"/>
                    <a:pt x="649" y="1118"/>
                    <a:pt x="649" y="1118"/>
                  </a:cubicBezTo>
                  <a:cubicBezTo>
                    <a:pt x="645" y="1115"/>
                    <a:pt x="645" y="1115"/>
                    <a:pt x="645" y="1115"/>
                  </a:cubicBezTo>
                  <a:cubicBezTo>
                    <a:pt x="637" y="1113"/>
                    <a:pt x="637" y="1113"/>
                    <a:pt x="637" y="1113"/>
                  </a:cubicBezTo>
                  <a:cubicBezTo>
                    <a:pt x="637" y="1113"/>
                    <a:pt x="636" y="1114"/>
                    <a:pt x="635" y="1115"/>
                  </a:cubicBezTo>
                  <a:cubicBezTo>
                    <a:pt x="635" y="1116"/>
                    <a:pt x="627" y="1111"/>
                    <a:pt x="627" y="1111"/>
                  </a:cubicBezTo>
                  <a:cubicBezTo>
                    <a:pt x="627" y="1111"/>
                    <a:pt x="624" y="1115"/>
                    <a:pt x="623" y="1116"/>
                  </a:cubicBezTo>
                  <a:cubicBezTo>
                    <a:pt x="623" y="1116"/>
                    <a:pt x="615" y="1114"/>
                    <a:pt x="615" y="1114"/>
                  </a:cubicBezTo>
                  <a:cubicBezTo>
                    <a:pt x="607" y="1115"/>
                    <a:pt x="607" y="1115"/>
                    <a:pt x="607" y="1115"/>
                  </a:cubicBezTo>
                  <a:cubicBezTo>
                    <a:pt x="600" y="1116"/>
                    <a:pt x="600" y="1116"/>
                    <a:pt x="600" y="1116"/>
                  </a:cubicBezTo>
                  <a:cubicBezTo>
                    <a:pt x="594" y="1113"/>
                    <a:pt x="594" y="1113"/>
                    <a:pt x="594" y="1113"/>
                  </a:cubicBezTo>
                  <a:cubicBezTo>
                    <a:pt x="592" y="1116"/>
                    <a:pt x="592" y="1116"/>
                    <a:pt x="592" y="1116"/>
                  </a:cubicBezTo>
                  <a:cubicBezTo>
                    <a:pt x="593" y="1121"/>
                    <a:pt x="593" y="1121"/>
                    <a:pt x="593" y="1121"/>
                  </a:cubicBezTo>
                  <a:cubicBezTo>
                    <a:pt x="588" y="1124"/>
                    <a:pt x="588" y="1124"/>
                    <a:pt x="588" y="1124"/>
                  </a:cubicBezTo>
                  <a:cubicBezTo>
                    <a:pt x="582" y="1120"/>
                    <a:pt x="582" y="1120"/>
                    <a:pt x="582" y="1120"/>
                  </a:cubicBezTo>
                  <a:cubicBezTo>
                    <a:pt x="577" y="1119"/>
                    <a:pt x="577" y="1119"/>
                    <a:pt x="577" y="1119"/>
                  </a:cubicBezTo>
                  <a:cubicBezTo>
                    <a:pt x="570" y="1112"/>
                    <a:pt x="570" y="1112"/>
                    <a:pt x="570" y="1112"/>
                  </a:cubicBezTo>
                  <a:cubicBezTo>
                    <a:pt x="564" y="1110"/>
                    <a:pt x="564" y="1110"/>
                    <a:pt x="564" y="1110"/>
                  </a:cubicBezTo>
                  <a:cubicBezTo>
                    <a:pt x="558" y="1107"/>
                    <a:pt x="558" y="1107"/>
                    <a:pt x="558" y="1107"/>
                  </a:cubicBezTo>
                  <a:cubicBezTo>
                    <a:pt x="558" y="1107"/>
                    <a:pt x="555" y="1115"/>
                    <a:pt x="554" y="1116"/>
                  </a:cubicBezTo>
                  <a:cubicBezTo>
                    <a:pt x="553" y="1116"/>
                    <a:pt x="548" y="1118"/>
                    <a:pt x="547" y="1118"/>
                  </a:cubicBezTo>
                  <a:cubicBezTo>
                    <a:pt x="545" y="1119"/>
                    <a:pt x="544" y="1124"/>
                    <a:pt x="544" y="1124"/>
                  </a:cubicBezTo>
                  <a:cubicBezTo>
                    <a:pt x="539" y="1127"/>
                    <a:pt x="539" y="1127"/>
                    <a:pt x="539" y="1127"/>
                  </a:cubicBezTo>
                  <a:cubicBezTo>
                    <a:pt x="539" y="1127"/>
                    <a:pt x="536" y="1125"/>
                    <a:pt x="534" y="1125"/>
                  </a:cubicBezTo>
                  <a:cubicBezTo>
                    <a:pt x="533" y="1125"/>
                    <a:pt x="532" y="1126"/>
                    <a:pt x="532" y="1126"/>
                  </a:cubicBezTo>
                  <a:cubicBezTo>
                    <a:pt x="530" y="1129"/>
                    <a:pt x="530" y="1129"/>
                    <a:pt x="530" y="1129"/>
                  </a:cubicBezTo>
                  <a:cubicBezTo>
                    <a:pt x="530" y="1129"/>
                    <a:pt x="529" y="1129"/>
                    <a:pt x="526" y="1127"/>
                  </a:cubicBezTo>
                  <a:cubicBezTo>
                    <a:pt x="524" y="1126"/>
                    <a:pt x="521" y="1124"/>
                    <a:pt x="521" y="1124"/>
                  </a:cubicBezTo>
                  <a:cubicBezTo>
                    <a:pt x="518" y="1123"/>
                    <a:pt x="518" y="1123"/>
                    <a:pt x="518" y="1123"/>
                  </a:cubicBezTo>
                  <a:cubicBezTo>
                    <a:pt x="518" y="1123"/>
                    <a:pt x="509" y="1127"/>
                    <a:pt x="508" y="1128"/>
                  </a:cubicBezTo>
                  <a:cubicBezTo>
                    <a:pt x="508" y="1129"/>
                    <a:pt x="506" y="1132"/>
                    <a:pt x="506" y="1132"/>
                  </a:cubicBezTo>
                  <a:cubicBezTo>
                    <a:pt x="501" y="1128"/>
                    <a:pt x="501" y="1128"/>
                    <a:pt x="501" y="1128"/>
                  </a:cubicBezTo>
                  <a:cubicBezTo>
                    <a:pt x="495" y="1124"/>
                    <a:pt x="495" y="1124"/>
                    <a:pt x="495" y="1124"/>
                  </a:cubicBezTo>
                  <a:cubicBezTo>
                    <a:pt x="494" y="1117"/>
                    <a:pt x="494" y="1117"/>
                    <a:pt x="494" y="1117"/>
                  </a:cubicBezTo>
                  <a:cubicBezTo>
                    <a:pt x="483" y="1107"/>
                    <a:pt x="483" y="1107"/>
                    <a:pt x="483" y="1107"/>
                  </a:cubicBezTo>
                  <a:cubicBezTo>
                    <a:pt x="481" y="1097"/>
                    <a:pt x="481" y="1097"/>
                    <a:pt x="481" y="1097"/>
                  </a:cubicBezTo>
                  <a:cubicBezTo>
                    <a:pt x="473" y="1091"/>
                    <a:pt x="473" y="1091"/>
                    <a:pt x="473" y="1091"/>
                  </a:cubicBezTo>
                  <a:cubicBezTo>
                    <a:pt x="468" y="1097"/>
                    <a:pt x="468" y="1097"/>
                    <a:pt x="468" y="1097"/>
                  </a:cubicBezTo>
                  <a:cubicBezTo>
                    <a:pt x="460" y="1096"/>
                    <a:pt x="460" y="1096"/>
                    <a:pt x="460" y="1096"/>
                  </a:cubicBezTo>
                  <a:close/>
                  <a:moveTo>
                    <a:pt x="357" y="73"/>
                  </a:moveTo>
                  <a:cubicBezTo>
                    <a:pt x="357" y="73"/>
                    <a:pt x="357" y="73"/>
                    <a:pt x="357" y="73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64" y="80"/>
                    <a:pt x="369" y="80"/>
                  </a:cubicBezTo>
                  <a:cubicBezTo>
                    <a:pt x="374" y="80"/>
                    <a:pt x="370" y="80"/>
                    <a:pt x="375" y="79"/>
                  </a:cubicBezTo>
                  <a:cubicBezTo>
                    <a:pt x="379" y="77"/>
                    <a:pt x="380" y="74"/>
                    <a:pt x="382" y="71"/>
                  </a:cubicBezTo>
                  <a:cubicBezTo>
                    <a:pt x="384" y="68"/>
                    <a:pt x="384" y="68"/>
                    <a:pt x="384" y="65"/>
                  </a:cubicBezTo>
                  <a:cubicBezTo>
                    <a:pt x="384" y="62"/>
                    <a:pt x="384" y="57"/>
                    <a:pt x="384" y="54"/>
                  </a:cubicBezTo>
                  <a:cubicBezTo>
                    <a:pt x="384" y="51"/>
                    <a:pt x="387" y="52"/>
                    <a:pt x="390" y="52"/>
                  </a:cubicBezTo>
                  <a:cubicBezTo>
                    <a:pt x="392" y="52"/>
                    <a:pt x="388" y="44"/>
                    <a:pt x="388" y="44"/>
                  </a:cubicBezTo>
                  <a:cubicBezTo>
                    <a:pt x="388" y="44"/>
                    <a:pt x="379" y="40"/>
                    <a:pt x="375" y="40"/>
                  </a:cubicBezTo>
                  <a:cubicBezTo>
                    <a:pt x="371" y="40"/>
                    <a:pt x="362" y="39"/>
                    <a:pt x="362" y="39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1" y="53"/>
                    <a:pt x="355" y="72"/>
                    <a:pt x="357" y="73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6" name="Freeform 109"/>
            <p:cNvSpPr>
              <a:spLocks noEditPoints="1"/>
            </p:cNvSpPr>
            <p:nvPr/>
          </p:nvSpPr>
          <p:spPr bwMode="auto">
            <a:xfrm>
              <a:off x="3733036" y="1542151"/>
              <a:ext cx="664056" cy="1216708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7" name="Freeform 139"/>
            <p:cNvSpPr>
              <a:spLocks noEditPoints="1"/>
            </p:cNvSpPr>
            <p:nvPr/>
          </p:nvSpPr>
          <p:spPr bwMode="auto">
            <a:xfrm>
              <a:off x="3278971" y="3425810"/>
              <a:ext cx="1218169" cy="970596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8" name="Freeform 146"/>
            <p:cNvSpPr>
              <a:spLocks noEditPoints="1"/>
            </p:cNvSpPr>
            <p:nvPr/>
          </p:nvSpPr>
          <p:spPr bwMode="auto">
            <a:xfrm>
              <a:off x="5979172" y="3676183"/>
              <a:ext cx="930118" cy="8395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49" name="Freeform 210"/>
            <p:cNvSpPr>
              <a:spLocks noEditPoints="1"/>
            </p:cNvSpPr>
            <p:nvPr/>
          </p:nvSpPr>
          <p:spPr bwMode="auto">
            <a:xfrm>
              <a:off x="6551975" y="3312876"/>
              <a:ext cx="1810762" cy="943961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50" name="Freeform 223"/>
            <p:cNvSpPr>
              <a:spLocks noEditPoints="1"/>
            </p:cNvSpPr>
            <p:nvPr/>
          </p:nvSpPr>
          <p:spPr bwMode="auto">
            <a:xfrm>
              <a:off x="5477832" y="363798"/>
              <a:ext cx="722326" cy="1278502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51" name="Freeform 235"/>
            <p:cNvSpPr>
              <a:spLocks noEditPoints="1"/>
            </p:cNvSpPr>
            <p:nvPr/>
          </p:nvSpPr>
          <p:spPr bwMode="auto">
            <a:xfrm>
              <a:off x="8031808" y="1593291"/>
              <a:ext cx="1169794" cy="1439380"/>
            </a:xfrm>
            <a:custGeom>
              <a:avLst/>
              <a:gdLst>
                <a:gd name="T0" fmla="*/ 181 w 513"/>
                <a:gd name="T1" fmla="*/ 422 h 651"/>
                <a:gd name="T2" fmla="*/ 256 w 513"/>
                <a:gd name="T3" fmla="*/ 393 h 651"/>
                <a:gd name="T4" fmla="*/ 306 w 513"/>
                <a:gd name="T5" fmla="*/ 401 h 651"/>
                <a:gd name="T6" fmla="*/ 324 w 513"/>
                <a:gd name="T7" fmla="*/ 460 h 651"/>
                <a:gd name="T8" fmla="*/ 371 w 513"/>
                <a:gd name="T9" fmla="*/ 452 h 651"/>
                <a:gd name="T10" fmla="*/ 360 w 513"/>
                <a:gd name="T11" fmla="*/ 484 h 651"/>
                <a:gd name="T12" fmla="*/ 347 w 513"/>
                <a:gd name="T13" fmla="*/ 509 h 651"/>
                <a:gd name="T14" fmla="*/ 350 w 513"/>
                <a:gd name="T15" fmla="*/ 469 h 651"/>
                <a:gd name="T16" fmla="*/ 277 w 513"/>
                <a:gd name="T17" fmla="*/ 474 h 651"/>
                <a:gd name="T18" fmla="*/ 278 w 513"/>
                <a:gd name="T19" fmla="*/ 512 h 651"/>
                <a:gd name="T20" fmla="*/ 245 w 513"/>
                <a:gd name="T21" fmla="*/ 518 h 651"/>
                <a:gd name="T22" fmla="*/ 231 w 513"/>
                <a:gd name="T23" fmla="*/ 531 h 651"/>
                <a:gd name="T24" fmla="*/ 260 w 513"/>
                <a:gd name="T25" fmla="*/ 538 h 651"/>
                <a:gd name="T26" fmla="*/ 291 w 513"/>
                <a:gd name="T27" fmla="*/ 568 h 651"/>
                <a:gd name="T28" fmla="*/ 316 w 513"/>
                <a:gd name="T29" fmla="*/ 588 h 651"/>
                <a:gd name="T30" fmla="*/ 362 w 513"/>
                <a:gd name="T31" fmla="*/ 598 h 651"/>
                <a:gd name="T32" fmla="*/ 365 w 513"/>
                <a:gd name="T33" fmla="*/ 636 h 651"/>
                <a:gd name="T34" fmla="*/ 388 w 513"/>
                <a:gd name="T35" fmla="*/ 615 h 651"/>
                <a:gd name="T36" fmla="*/ 442 w 513"/>
                <a:gd name="T37" fmla="*/ 609 h 651"/>
                <a:gd name="T38" fmla="*/ 492 w 513"/>
                <a:gd name="T39" fmla="*/ 651 h 651"/>
                <a:gd name="T40" fmla="*/ 513 w 513"/>
                <a:gd name="T41" fmla="*/ 644 h 651"/>
                <a:gd name="T42" fmla="*/ 449 w 513"/>
                <a:gd name="T43" fmla="*/ 465 h 651"/>
                <a:gd name="T44" fmla="*/ 513 w 513"/>
                <a:gd name="T45" fmla="*/ 163 h 651"/>
                <a:gd name="T46" fmla="*/ 494 w 513"/>
                <a:gd name="T47" fmla="*/ 176 h 651"/>
                <a:gd name="T48" fmla="*/ 426 w 513"/>
                <a:gd name="T49" fmla="*/ 157 h 651"/>
                <a:gd name="T50" fmla="*/ 375 w 513"/>
                <a:gd name="T51" fmla="*/ 166 h 651"/>
                <a:gd name="T52" fmla="*/ 334 w 513"/>
                <a:gd name="T53" fmla="*/ 197 h 651"/>
                <a:gd name="T54" fmla="*/ 289 w 513"/>
                <a:gd name="T55" fmla="*/ 184 h 651"/>
                <a:gd name="T56" fmla="*/ 295 w 513"/>
                <a:gd name="T57" fmla="*/ 204 h 651"/>
                <a:gd name="T58" fmla="*/ 276 w 513"/>
                <a:gd name="T59" fmla="*/ 197 h 651"/>
                <a:gd name="T60" fmla="*/ 246 w 513"/>
                <a:gd name="T61" fmla="*/ 178 h 651"/>
                <a:gd name="T62" fmla="*/ 190 w 513"/>
                <a:gd name="T63" fmla="*/ 175 h 651"/>
                <a:gd name="T64" fmla="*/ 160 w 513"/>
                <a:gd name="T65" fmla="*/ 172 h 651"/>
                <a:gd name="T66" fmla="*/ 139 w 513"/>
                <a:gd name="T67" fmla="*/ 169 h 651"/>
                <a:gd name="T68" fmla="*/ 109 w 513"/>
                <a:gd name="T69" fmla="*/ 195 h 651"/>
                <a:gd name="T70" fmla="*/ 76 w 513"/>
                <a:gd name="T71" fmla="*/ 231 h 651"/>
                <a:gd name="T72" fmla="*/ 54 w 513"/>
                <a:gd name="T73" fmla="*/ 248 h 651"/>
                <a:gd name="T74" fmla="*/ 61 w 513"/>
                <a:gd name="T75" fmla="*/ 279 h 651"/>
                <a:gd name="T76" fmla="*/ 13 w 513"/>
                <a:gd name="T77" fmla="*/ 278 h 651"/>
                <a:gd name="T78" fmla="*/ 19 w 513"/>
                <a:gd name="T79" fmla="*/ 323 h 651"/>
                <a:gd name="T80" fmla="*/ 35 w 513"/>
                <a:gd name="T81" fmla="*/ 367 h 651"/>
                <a:gd name="T82" fmla="*/ 56 w 513"/>
                <a:gd name="T83" fmla="*/ 388 h 651"/>
                <a:gd name="T84" fmla="*/ 93 w 513"/>
                <a:gd name="T85" fmla="*/ 389 h 651"/>
                <a:gd name="T86" fmla="*/ 139 w 513"/>
                <a:gd name="T87" fmla="*/ 432 h 651"/>
                <a:gd name="T88" fmla="*/ 123 w 513"/>
                <a:gd name="T89" fmla="*/ 427 h 651"/>
                <a:gd name="T90" fmla="*/ 151 w 513"/>
                <a:gd name="T91" fmla="*/ 441 h 651"/>
                <a:gd name="T92" fmla="*/ 513 w 513"/>
                <a:gd name="T93" fmla="*/ 0 h 651"/>
                <a:gd name="T94" fmla="*/ 470 w 513"/>
                <a:gd name="T95" fmla="*/ 10 h 651"/>
                <a:gd name="T96" fmla="*/ 489 w 513"/>
                <a:gd name="T97" fmla="*/ 28 h 651"/>
                <a:gd name="T98" fmla="*/ 496 w 513"/>
                <a:gd name="T99" fmla="*/ 37 h 651"/>
                <a:gd name="T100" fmla="*/ 513 w 513"/>
                <a:gd name="T101" fmla="*/ 0 h 651"/>
                <a:gd name="T102" fmla="*/ 513 w 513"/>
                <a:gd name="T103" fmla="*/ 49 h 651"/>
                <a:gd name="T104" fmla="*/ 479 w 513"/>
                <a:gd name="T105" fmla="*/ 65 h 651"/>
                <a:gd name="T106" fmla="*/ 491 w 513"/>
                <a:gd name="T107" fmla="*/ 93 h 651"/>
                <a:gd name="T108" fmla="*/ 489 w 513"/>
                <a:gd name="T109" fmla="*/ 110 h 651"/>
                <a:gd name="T110" fmla="*/ 513 w 513"/>
                <a:gd name="T111" fmla="*/ 1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3" h="651">
                  <a:moveTo>
                    <a:pt x="151" y="441"/>
                  </a:moveTo>
                  <a:cubicBezTo>
                    <a:pt x="181" y="422"/>
                    <a:pt x="181" y="422"/>
                    <a:pt x="181" y="422"/>
                  </a:cubicBezTo>
                  <a:cubicBezTo>
                    <a:pt x="217" y="395"/>
                    <a:pt x="217" y="395"/>
                    <a:pt x="217" y="395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66" y="395"/>
                    <a:pt x="269" y="402"/>
                    <a:pt x="287" y="388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18" y="425"/>
                    <a:pt x="318" y="425"/>
                    <a:pt x="318" y="425"/>
                  </a:cubicBezTo>
                  <a:cubicBezTo>
                    <a:pt x="324" y="460"/>
                    <a:pt x="324" y="460"/>
                    <a:pt x="324" y="460"/>
                  </a:cubicBezTo>
                  <a:cubicBezTo>
                    <a:pt x="352" y="460"/>
                    <a:pt x="352" y="460"/>
                    <a:pt x="352" y="460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384" y="463"/>
                    <a:pt x="381" y="459"/>
                    <a:pt x="384" y="468"/>
                  </a:cubicBezTo>
                  <a:cubicBezTo>
                    <a:pt x="372" y="478"/>
                    <a:pt x="374" y="476"/>
                    <a:pt x="360" y="484"/>
                  </a:cubicBezTo>
                  <a:cubicBezTo>
                    <a:pt x="354" y="508"/>
                    <a:pt x="354" y="508"/>
                    <a:pt x="354" y="508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7" y="485"/>
                    <a:pt x="345" y="494"/>
                    <a:pt x="356" y="472"/>
                  </a:cubicBezTo>
                  <a:cubicBezTo>
                    <a:pt x="350" y="469"/>
                    <a:pt x="350" y="469"/>
                    <a:pt x="350" y="469"/>
                  </a:cubicBezTo>
                  <a:cubicBezTo>
                    <a:pt x="320" y="469"/>
                    <a:pt x="320" y="469"/>
                    <a:pt x="320" y="469"/>
                  </a:cubicBezTo>
                  <a:cubicBezTo>
                    <a:pt x="293" y="469"/>
                    <a:pt x="306" y="467"/>
                    <a:pt x="277" y="474"/>
                  </a:cubicBezTo>
                  <a:cubicBezTo>
                    <a:pt x="276" y="477"/>
                    <a:pt x="265" y="473"/>
                    <a:pt x="263" y="476"/>
                  </a:cubicBezTo>
                  <a:cubicBezTo>
                    <a:pt x="250" y="497"/>
                    <a:pt x="245" y="502"/>
                    <a:pt x="278" y="512"/>
                  </a:cubicBezTo>
                  <a:cubicBezTo>
                    <a:pt x="274" y="523"/>
                    <a:pt x="274" y="523"/>
                    <a:pt x="274" y="523"/>
                  </a:cubicBezTo>
                  <a:cubicBezTo>
                    <a:pt x="260" y="515"/>
                    <a:pt x="267" y="517"/>
                    <a:pt x="245" y="518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31"/>
                    <a:pt x="231" y="531"/>
                    <a:pt x="231" y="531"/>
                  </a:cubicBezTo>
                  <a:cubicBezTo>
                    <a:pt x="246" y="530"/>
                    <a:pt x="246" y="530"/>
                    <a:pt x="246" y="530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306" y="584"/>
                    <a:pt x="305" y="583"/>
                    <a:pt x="316" y="588"/>
                  </a:cubicBezTo>
                  <a:cubicBezTo>
                    <a:pt x="334" y="596"/>
                    <a:pt x="337" y="593"/>
                    <a:pt x="358" y="589"/>
                  </a:cubicBezTo>
                  <a:cubicBezTo>
                    <a:pt x="362" y="598"/>
                    <a:pt x="362" y="598"/>
                    <a:pt x="362" y="598"/>
                  </a:cubicBezTo>
                  <a:cubicBezTo>
                    <a:pt x="362" y="618"/>
                    <a:pt x="362" y="618"/>
                    <a:pt x="362" y="618"/>
                  </a:cubicBezTo>
                  <a:cubicBezTo>
                    <a:pt x="365" y="636"/>
                    <a:pt x="365" y="636"/>
                    <a:pt x="365" y="636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88" y="615"/>
                    <a:pt x="388" y="615"/>
                    <a:pt x="388" y="615"/>
                  </a:cubicBezTo>
                  <a:cubicBezTo>
                    <a:pt x="413" y="607"/>
                    <a:pt x="413" y="607"/>
                    <a:pt x="413" y="607"/>
                  </a:cubicBezTo>
                  <a:cubicBezTo>
                    <a:pt x="442" y="609"/>
                    <a:pt x="442" y="609"/>
                    <a:pt x="442" y="609"/>
                  </a:cubicBezTo>
                  <a:cubicBezTo>
                    <a:pt x="442" y="610"/>
                    <a:pt x="477" y="632"/>
                    <a:pt x="482" y="637"/>
                  </a:cubicBezTo>
                  <a:cubicBezTo>
                    <a:pt x="486" y="642"/>
                    <a:pt x="492" y="651"/>
                    <a:pt x="492" y="651"/>
                  </a:cubicBezTo>
                  <a:cubicBezTo>
                    <a:pt x="511" y="646"/>
                    <a:pt x="511" y="646"/>
                    <a:pt x="511" y="646"/>
                  </a:cubicBezTo>
                  <a:cubicBezTo>
                    <a:pt x="513" y="644"/>
                    <a:pt x="513" y="644"/>
                    <a:pt x="513" y="644"/>
                  </a:cubicBezTo>
                  <a:cubicBezTo>
                    <a:pt x="513" y="618"/>
                    <a:pt x="513" y="618"/>
                    <a:pt x="513" y="618"/>
                  </a:cubicBezTo>
                  <a:cubicBezTo>
                    <a:pt x="449" y="465"/>
                    <a:pt x="449" y="465"/>
                    <a:pt x="449" y="465"/>
                  </a:cubicBezTo>
                  <a:cubicBezTo>
                    <a:pt x="513" y="436"/>
                    <a:pt x="513" y="436"/>
                    <a:pt x="513" y="436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0" y="163"/>
                    <a:pt x="506" y="164"/>
                    <a:pt x="501" y="164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3" y="166"/>
                    <a:pt x="416" y="162"/>
                    <a:pt x="405" y="174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34" y="197"/>
                    <a:pt x="334" y="197"/>
                    <a:pt x="334" y="197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4" y="170"/>
                    <a:pt x="197" y="174"/>
                    <a:pt x="190" y="175"/>
                  </a:cubicBezTo>
                  <a:cubicBezTo>
                    <a:pt x="181" y="169"/>
                    <a:pt x="180" y="169"/>
                    <a:pt x="170" y="164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2"/>
                    <a:pt x="155" y="181"/>
                    <a:pt x="147" y="181"/>
                  </a:cubicBezTo>
                  <a:cubicBezTo>
                    <a:pt x="138" y="181"/>
                    <a:pt x="139" y="169"/>
                    <a:pt x="139" y="169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76" y="231"/>
                    <a:pt x="76" y="231"/>
                    <a:pt x="76" y="231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37" y="254"/>
                    <a:pt x="46" y="273"/>
                    <a:pt x="16" y="250"/>
                  </a:cubicBezTo>
                  <a:cubicBezTo>
                    <a:pt x="11" y="268"/>
                    <a:pt x="10" y="263"/>
                    <a:pt x="13" y="278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7" y="314"/>
                    <a:pt x="2" y="305"/>
                    <a:pt x="19" y="323"/>
                  </a:cubicBezTo>
                  <a:cubicBezTo>
                    <a:pt x="9" y="344"/>
                    <a:pt x="11" y="335"/>
                    <a:pt x="12" y="360"/>
                  </a:cubicBezTo>
                  <a:cubicBezTo>
                    <a:pt x="35" y="367"/>
                    <a:pt x="35" y="367"/>
                    <a:pt x="35" y="367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71" y="378"/>
                    <a:pt x="71" y="378"/>
                    <a:pt x="71" y="378"/>
                  </a:cubicBezTo>
                  <a:cubicBezTo>
                    <a:pt x="93" y="389"/>
                    <a:pt x="93" y="389"/>
                    <a:pt x="93" y="389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39" y="432"/>
                    <a:pt x="139" y="432"/>
                    <a:pt x="139" y="432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7" y="434"/>
                    <a:pt x="127" y="434"/>
                    <a:pt x="127" y="434"/>
                  </a:cubicBezTo>
                  <a:cubicBezTo>
                    <a:pt x="151" y="441"/>
                    <a:pt x="151" y="441"/>
                    <a:pt x="151" y="441"/>
                  </a:cubicBezTo>
                  <a:close/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7" y="5"/>
                    <a:pt x="469" y="1"/>
                    <a:pt x="470" y="10"/>
                  </a:cubicBezTo>
                  <a:cubicBezTo>
                    <a:pt x="471" y="15"/>
                    <a:pt x="476" y="16"/>
                    <a:pt x="476" y="16"/>
                  </a:cubicBezTo>
                  <a:cubicBezTo>
                    <a:pt x="489" y="28"/>
                    <a:pt x="489" y="28"/>
                    <a:pt x="489" y="28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96" y="37"/>
                    <a:pt x="496" y="37"/>
                    <a:pt x="496" y="37"/>
                  </a:cubicBezTo>
                  <a:cubicBezTo>
                    <a:pt x="513" y="37"/>
                    <a:pt x="513" y="37"/>
                    <a:pt x="513" y="37"/>
                  </a:cubicBezTo>
                  <a:cubicBezTo>
                    <a:pt x="513" y="0"/>
                    <a:pt x="513" y="0"/>
                    <a:pt x="513" y="0"/>
                  </a:cubicBezTo>
                  <a:close/>
                  <a:moveTo>
                    <a:pt x="513" y="49"/>
                  </a:moveTo>
                  <a:cubicBezTo>
                    <a:pt x="513" y="49"/>
                    <a:pt x="513" y="49"/>
                    <a:pt x="513" y="49"/>
                  </a:cubicBezTo>
                  <a:cubicBezTo>
                    <a:pt x="503" y="50"/>
                    <a:pt x="492" y="52"/>
                    <a:pt x="490" y="53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92" y="82"/>
                    <a:pt x="492" y="82"/>
                    <a:pt x="492" y="8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0" y="101"/>
                    <a:pt x="480" y="101"/>
                    <a:pt x="480" y="10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13" y="116"/>
                    <a:pt x="513" y="116"/>
                    <a:pt x="513" y="116"/>
                  </a:cubicBezTo>
                  <a:lnTo>
                    <a:pt x="513" y="4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</p:grpSp>
      <p:sp>
        <p:nvSpPr>
          <p:cNvPr id="52" name="Rectangle 23"/>
          <p:cNvSpPr/>
          <p:nvPr/>
        </p:nvSpPr>
        <p:spPr>
          <a:xfrm flipH="1">
            <a:off x="-8292" y="0"/>
            <a:ext cx="20973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3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1" y="4830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cap="all" spc="-30" dirty="0">
                <a:solidFill>
                  <a:srgbClr val="0070C0"/>
                </a:solidFill>
                <a:latin typeface="Impact" panose="020B0806030902050204" pitchFamily="34" charset="0"/>
              </a:rPr>
              <a:t>Конкурентоспособность белорусского менталитета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982787"/>
            <a:ext cx="9905999" cy="354171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Толерантность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93479"/>
              </p:ext>
            </p:extLst>
          </p:nvPr>
        </p:nvGraphicFramePr>
        <p:xfrm>
          <a:off x="1311965" y="2916766"/>
          <a:ext cx="9610034" cy="301040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19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90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623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59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SzPct val="125000"/>
                        <a:buFont typeface="Arial" panose="020B0604020202020204" pitchFamily="34" charset="0"/>
                        <a:buNone/>
                      </a:pPr>
                      <a:r>
                        <a:rPr lang="ru-RU" sz="24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«а </a:t>
                      </a:r>
                      <a:r>
                        <a:rPr lang="ru-RU" sz="2400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можа</a:t>
                      </a:r>
                      <a:r>
                        <a:rPr lang="ru-RU" sz="24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так и </a:t>
                      </a:r>
                      <a:r>
                        <a:rPr lang="ru-RU" sz="2400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трэба</a:t>
                      </a:r>
                      <a:r>
                        <a:rPr lang="ru-RU" sz="24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Способность услышать и понять клиентов 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Способность</a:t>
                      </a:r>
                      <a:r>
                        <a:rPr lang="ru-RU" sz="2400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адаптироваться в другом менталитете</a:t>
                      </a:r>
                      <a:endParaRPr lang="ru-RU" sz="24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87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37"/>
          <p:cNvGrpSpPr/>
          <p:nvPr/>
        </p:nvGrpSpPr>
        <p:grpSpPr>
          <a:xfrm rot="10800000">
            <a:off x="0" y="182136"/>
            <a:ext cx="8950483" cy="6692489"/>
            <a:chOff x="3117355" y="-33603"/>
            <a:chExt cx="6084247" cy="4549336"/>
          </a:xfrm>
          <a:pattFill prst="pct30">
            <a:fgClr>
              <a:schemeClr val="bg2">
                <a:lumMod val="90000"/>
              </a:schemeClr>
            </a:fgClr>
            <a:bgClr>
              <a:schemeClr val="bg1"/>
            </a:bgClr>
          </a:pattFill>
        </p:grpSpPr>
        <p:sp>
          <p:nvSpPr>
            <p:cNvPr id="114" name="Freeform 100"/>
            <p:cNvSpPr>
              <a:spLocks noEditPoints="1"/>
            </p:cNvSpPr>
            <p:nvPr/>
          </p:nvSpPr>
          <p:spPr bwMode="auto">
            <a:xfrm>
              <a:off x="5709811" y="2172878"/>
              <a:ext cx="237477" cy="119327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15" name="Freeform 23"/>
            <p:cNvSpPr>
              <a:spLocks/>
            </p:cNvSpPr>
            <p:nvPr/>
          </p:nvSpPr>
          <p:spPr bwMode="auto">
            <a:xfrm>
              <a:off x="5951686" y="3592015"/>
              <a:ext cx="171511" cy="172598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16" name="Freeform 40"/>
            <p:cNvSpPr>
              <a:spLocks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17" name="Freeform 41"/>
            <p:cNvSpPr>
              <a:spLocks noEditPoints="1"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18" name="Freeform 84"/>
            <p:cNvSpPr>
              <a:spLocks/>
            </p:cNvSpPr>
            <p:nvPr/>
          </p:nvSpPr>
          <p:spPr bwMode="auto">
            <a:xfrm>
              <a:off x="5810959" y="3583492"/>
              <a:ext cx="177008" cy="196037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19" name="Freeform 193"/>
            <p:cNvSpPr>
              <a:spLocks/>
            </p:cNvSpPr>
            <p:nvPr/>
          </p:nvSpPr>
          <p:spPr bwMode="auto">
            <a:xfrm>
              <a:off x="6017652" y="3676183"/>
              <a:ext cx="241875" cy="205626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0" name="Freeform 47"/>
            <p:cNvSpPr>
              <a:spLocks/>
            </p:cNvSpPr>
            <p:nvPr/>
          </p:nvSpPr>
          <p:spPr bwMode="auto">
            <a:xfrm>
              <a:off x="5588874" y="2851550"/>
              <a:ext cx="445269" cy="240785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1" name="Freeform 88"/>
            <p:cNvSpPr>
              <a:spLocks/>
            </p:cNvSpPr>
            <p:nvPr/>
          </p:nvSpPr>
          <p:spPr bwMode="auto">
            <a:xfrm>
              <a:off x="5320613" y="3211661"/>
              <a:ext cx="266062" cy="194972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2" name="Freeform 197"/>
            <p:cNvSpPr>
              <a:spLocks noEditPoints="1"/>
            </p:cNvSpPr>
            <p:nvPr/>
          </p:nvSpPr>
          <p:spPr bwMode="auto">
            <a:xfrm>
              <a:off x="5338204" y="3253212"/>
              <a:ext cx="517832" cy="466653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3" name="Freeform 9"/>
            <p:cNvSpPr>
              <a:spLocks/>
            </p:cNvSpPr>
            <p:nvPr/>
          </p:nvSpPr>
          <p:spPr bwMode="auto">
            <a:xfrm>
              <a:off x="7316079" y="4213154"/>
              <a:ext cx="216588" cy="121458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4" name="Freeform 21"/>
            <p:cNvSpPr>
              <a:spLocks/>
            </p:cNvSpPr>
            <p:nvPr/>
          </p:nvSpPr>
          <p:spPr bwMode="auto">
            <a:xfrm>
              <a:off x="5794468" y="3262801"/>
              <a:ext cx="424380" cy="437887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5" name="Freeform 25"/>
            <p:cNvSpPr>
              <a:spLocks/>
            </p:cNvSpPr>
            <p:nvPr/>
          </p:nvSpPr>
          <p:spPr bwMode="auto">
            <a:xfrm>
              <a:off x="4681844" y="3129624"/>
              <a:ext cx="394695" cy="240785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6" name="Freeform 51"/>
            <p:cNvSpPr>
              <a:spLocks/>
            </p:cNvSpPr>
            <p:nvPr/>
          </p:nvSpPr>
          <p:spPr bwMode="auto">
            <a:xfrm>
              <a:off x="5753789" y="1798916"/>
              <a:ext cx="494744" cy="296186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7" name="Freeform 61"/>
            <p:cNvSpPr>
              <a:spLocks noEditPoints="1"/>
            </p:cNvSpPr>
            <p:nvPr/>
          </p:nvSpPr>
          <p:spPr bwMode="auto">
            <a:xfrm>
              <a:off x="5535002" y="3399175"/>
              <a:ext cx="359514" cy="307906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8" name="Freeform 63"/>
            <p:cNvSpPr>
              <a:spLocks noEditPoints="1"/>
            </p:cNvSpPr>
            <p:nvPr/>
          </p:nvSpPr>
          <p:spPr bwMode="auto">
            <a:xfrm>
              <a:off x="4877543" y="1947010"/>
              <a:ext cx="322133" cy="369700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29" name="Freeform 144"/>
            <p:cNvSpPr>
              <a:spLocks noEditPoints="1"/>
            </p:cNvSpPr>
            <p:nvPr/>
          </p:nvSpPr>
          <p:spPr bwMode="auto">
            <a:xfrm>
              <a:off x="4518029" y="2422186"/>
              <a:ext cx="310039" cy="35158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0" name="Freeform 217"/>
            <p:cNvSpPr>
              <a:spLocks/>
            </p:cNvSpPr>
            <p:nvPr/>
          </p:nvSpPr>
          <p:spPr bwMode="auto">
            <a:xfrm>
              <a:off x="8054896" y="3267063"/>
              <a:ext cx="384801" cy="263158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1" name="Freeform 219"/>
            <p:cNvSpPr>
              <a:spLocks/>
            </p:cNvSpPr>
            <p:nvPr/>
          </p:nvSpPr>
          <p:spPr bwMode="auto">
            <a:xfrm>
              <a:off x="5550394" y="2957026"/>
              <a:ext cx="547516" cy="37609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2" name="Freeform 7"/>
            <p:cNvSpPr>
              <a:spLocks/>
            </p:cNvSpPr>
            <p:nvPr/>
          </p:nvSpPr>
          <p:spPr bwMode="auto">
            <a:xfrm>
              <a:off x="5991266" y="1973645"/>
              <a:ext cx="656360" cy="59663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3" name="Freeform 17"/>
            <p:cNvSpPr>
              <a:spLocks/>
            </p:cNvSpPr>
            <p:nvPr/>
          </p:nvSpPr>
          <p:spPr bwMode="auto">
            <a:xfrm>
              <a:off x="6376066" y="2862204"/>
              <a:ext cx="354017" cy="336672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4" name="Freeform 29"/>
            <p:cNvSpPr>
              <a:spLocks/>
            </p:cNvSpPr>
            <p:nvPr/>
          </p:nvSpPr>
          <p:spPr bwMode="auto">
            <a:xfrm>
              <a:off x="4446566" y="2676821"/>
              <a:ext cx="294647" cy="240785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5" name="Freeform 31"/>
            <p:cNvSpPr>
              <a:spLocks/>
            </p:cNvSpPr>
            <p:nvPr/>
          </p:nvSpPr>
          <p:spPr bwMode="auto">
            <a:xfrm>
              <a:off x="5187582" y="2730092"/>
              <a:ext cx="547516" cy="29405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6" name="Freeform 33"/>
            <p:cNvSpPr>
              <a:spLocks noEditPoints="1"/>
            </p:cNvSpPr>
            <p:nvPr/>
          </p:nvSpPr>
          <p:spPr bwMode="auto">
            <a:xfrm>
              <a:off x="7687686" y="3123231"/>
              <a:ext cx="662956" cy="236523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7" name="Freeform 41"/>
            <p:cNvSpPr>
              <a:spLocks/>
            </p:cNvSpPr>
            <p:nvPr/>
          </p:nvSpPr>
          <p:spPr bwMode="auto">
            <a:xfrm>
              <a:off x="5769181" y="1991757"/>
              <a:ext cx="413386" cy="30897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8" name="Freeform 53"/>
            <p:cNvSpPr>
              <a:spLocks noEditPoints="1"/>
            </p:cNvSpPr>
            <p:nvPr/>
          </p:nvSpPr>
          <p:spPr bwMode="auto">
            <a:xfrm>
              <a:off x="5766982" y="1595422"/>
              <a:ext cx="401292" cy="26528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39" name="Freeform 195"/>
            <p:cNvSpPr>
              <a:spLocks/>
            </p:cNvSpPr>
            <p:nvPr/>
          </p:nvSpPr>
          <p:spPr bwMode="auto">
            <a:xfrm>
              <a:off x="6144086" y="3377866"/>
              <a:ext cx="556312" cy="405924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0" name="Freeform 212"/>
            <p:cNvSpPr>
              <a:spLocks noEditPoints="1"/>
            </p:cNvSpPr>
            <p:nvPr/>
          </p:nvSpPr>
          <p:spPr bwMode="auto">
            <a:xfrm>
              <a:off x="8212115" y="3121100"/>
              <a:ext cx="622278" cy="49328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1" name="Freeform 221"/>
            <p:cNvSpPr>
              <a:spLocks noEditPoints="1"/>
            </p:cNvSpPr>
            <p:nvPr/>
          </p:nvSpPr>
          <p:spPr bwMode="auto">
            <a:xfrm>
              <a:off x="4983088" y="2966615"/>
              <a:ext cx="635471" cy="313233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2" name="Freeform 11"/>
            <p:cNvSpPr>
              <a:spLocks noEditPoints="1"/>
            </p:cNvSpPr>
            <p:nvPr/>
          </p:nvSpPr>
          <p:spPr bwMode="auto">
            <a:xfrm>
              <a:off x="3808896" y="2714111"/>
              <a:ext cx="1185186" cy="1190072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3" name="Freeform 19"/>
            <p:cNvSpPr>
              <a:spLocks/>
            </p:cNvSpPr>
            <p:nvPr/>
          </p:nvSpPr>
          <p:spPr bwMode="auto">
            <a:xfrm>
              <a:off x="5322812" y="2251719"/>
              <a:ext cx="802584" cy="6531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4" name="Freeform 39"/>
            <p:cNvSpPr>
              <a:spLocks/>
            </p:cNvSpPr>
            <p:nvPr/>
          </p:nvSpPr>
          <p:spPr bwMode="auto">
            <a:xfrm>
              <a:off x="3482366" y="2092972"/>
              <a:ext cx="378204" cy="415513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5" name="Freeform 45"/>
            <p:cNvSpPr>
              <a:spLocks/>
            </p:cNvSpPr>
            <p:nvPr/>
          </p:nvSpPr>
          <p:spPr bwMode="auto">
            <a:xfrm>
              <a:off x="3117355" y="3610127"/>
              <a:ext cx="405690" cy="613681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6" name="Freeform 78"/>
            <p:cNvSpPr>
              <a:spLocks noEditPoints="1"/>
            </p:cNvSpPr>
            <p:nvPr/>
          </p:nvSpPr>
          <p:spPr bwMode="auto">
            <a:xfrm>
              <a:off x="4704932" y="2283682"/>
              <a:ext cx="711331" cy="91306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7" name="Freeform 80"/>
            <p:cNvSpPr>
              <a:spLocks noEditPoints="1"/>
            </p:cNvSpPr>
            <p:nvPr/>
          </p:nvSpPr>
          <p:spPr bwMode="auto">
            <a:xfrm>
              <a:off x="4736816" y="3211661"/>
              <a:ext cx="1121419" cy="1240147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8" name="Freeform 86"/>
            <p:cNvSpPr>
              <a:spLocks/>
            </p:cNvSpPr>
            <p:nvPr/>
          </p:nvSpPr>
          <p:spPr bwMode="auto">
            <a:xfrm>
              <a:off x="5904411" y="2909082"/>
              <a:ext cx="841064" cy="588111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49" name="Freeform 90"/>
            <p:cNvSpPr>
              <a:spLocks/>
            </p:cNvSpPr>
            <p:nvPr/>
          </p:nvSpPr>
          <p:spPr bwMode="auto">
            <a:xfrm>
              <a:off x="6015453" y="2278355"/>
              <a:ext cx="1400674" cy="943961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0" name="Freeform 92"/>
            <p:cNvSpPr>
              <a:spLocks noEditPoints="1"/>
            </p:cNvSpPr>
            <p:nvPr/>
          </p:nvSpPr>
          <p:spPr bwMode="auto">
            <a:xfrm>
              <a:off x="5078738" y="538527"/>
              <a:ext cx="643167" cy="1694015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1" name="Freeform 96"/>
            <p:cNvSpPr>
              <a:spLocks noEditPoints="1"/>
            </p:cNvSpPr>
            <p:nvPr/>
          </p:nvSpPr>
          <p:spPr bwMode="auto">
            <a:xfrm>
              <a:off x="4686242" y="235948"/>
              <a:ext cx="1226964" cy="1680165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2" name="Freeform 102"/>
            <p:cNvSpPr>
              <a:spLocks noEditPoints="1"/>
            </p:cNvSpPr>
            <p:nvPr/>
          </p:nvSpPr>
          <p:spPr bwMode="auto">
            <a:xfrm>
              <a:off x="5828550" y="-33603"/>
              <a:ext cx="3373052" cy="3300666"/>
            </a:xfrm>
            <a:custGeom>
              <a:avLst/>
              <a:gdLst>
                <a:gd name="T0" fmla="*/ 395 w 1479"/>
                <a:gd name="T1" fmla="*/ 1054 h 1493"/>
                <a:gd name="T2" fmla="*/ 339 w 1479"/>
                <a:gd name="T3" fmla="*/ 1061 h 1493"/>
                <a:gd name="T4" fmla="*/ 359 w 1479"/>
                <a:gd name="T5" fmla="*/ 1012 h 1493"/>
                <a:gd name="T6" fmla="*/ 298 w 1479"/>
                <a:gd name="T7" fmla="*/ 970 h 1493"/>
                <a:gd name="T8" fmla="*/ 266 w 1479"/>
                <a:gd name="T9" fmla="*/ 914 h 1493"/>
                <a:gd name="T10" fmla="*/ 197 w 1479"/>
                <a:gd name="T11" fmla="*/ 908 h 1493"/>
                <a:gd name="T12" fmla="*/ 159 w 1479"/>
                <a:gd name="T13" fmla="*/ 875 h 1493"/>
                <a:gd name="T14" fmla="*/ 149 w 1479"/>
                <a:gd name="T15" fmla="*/ 820 h 1493"/>
                <a:gd name="T16" fmla="*/ 130 w 1479"/>
                <a:gd name="T17" fmla="*/ 737 h 1493"/>
                <a:gd name="T18" fmla="*/ 185 w 1479"/>
                <a:gd name="T19" fmla="*/ 696 h 1493"/>
                <a:gd name="T20" fmla="*/ 122 w 1479"/>
                <a:gd name="T21" fmla="*/ 671 h 1493"/>
                <a:gd name="T22" fmla="*/ 160 w 1479"/>
                <a:gd name="T23" fmla="*/ 558 h 1493"/>
                <a:gd name="T24" fmla="*/ 101 w 1479"/>
                <a:gd name="T25" fmla="*/ 459 h 1493"/>
                <a:gd name="T26" fmla="*/ 76 w 1479"/>
                <a:gd name="T27" fmla="*/ 383 h 1493"/>
                <a:gd name="T28" fmla="*/ 12 w 1479"/>
                <a:gd name="T29" fmla="*/ 272 h 1493"/>
                <a:gd name="T30" fmla="*/ 0 w 1479"/>
                <a:gd name="T31" fmla="*/ 237 h 1493"/>
                <a:gd name="T32" fmla="*/ 0 w 1479"/>
                <a:gd name="T33" fmla="*/ 237 h 1493"/>
                <a:gd name="T34" fmla="*/ 1 w 1479"/>
                <a:gd name="T35" fmla="*/ 236 h 1493"/>
                <a:gd name="T36" fmla="*/ 3 w 1479"/>
                <a:gd name="T37" fmla="*/ 234 h 1493"/>
                <a:gd name="T38" fmla="*/ 8 w 1479"/>
                <a:gd name="T39" fmla="*/ 229 h 1493"/>
                <a:gd name="T40" fmla="*/ 47 w 1479"/>
                <a:gd name="T41" fmla="*/ 167 h 1493"/>
                <a:gd name="T42" fmla="*/ 56 w 1479"/>
                <a:gd name="T43" fmla="*/ 176 h 1493"/>
                <a:gd name="T44" fmla="*/ 92 w 1479"/>
                <a:gd name="T45" fmla="*/ 183 h 1493"/>
                <a:gd name="T46" fmla="*/ 196 w 1479"/>
                <a:gd name="T47" fmla="*/ 194 h 1493"/>
                <a:gd name="T48" fmla="*/ 258 w 1479"/>
                <a:gd name="T49" fmla="*/ 207 h 1493"/>
                <a:gd name="T50" fmla="*/ 281 w 1479"/>
                <a:gd name="T51" fmla="*/ 280 h 1493"/>
                <a:gd name="T52" fmla="*/ 161 w 1479"/>
                <a:gd name="T53" fmla="*/ 320 h 1493"/>
                <a:gd name="T54" fmla="*/ 109 w 1479"/>
                <a:gd name="T55" fmla="*/ 310 h 1493"/>
                <a:gd name="T56" fmla="*/ 150 w 1479"/>
                <a:gd name="T57" fmla="*/ 340 h 1493"/>
                <a:gd name="T58" fmla="*/ 189 w 1479"/>
                <a:gd name="T59" fmla="*/ 388 h 1493"/>
                <a:gd name="T60" fmla="*/ 232 w 1479"/>
                <a:gd name="T61" fmla="*/ 422 h 1493"/>
                <a:gd name="T62" fmla="*/ 288 w 1479"/>
                <a:gd name="T63" fmla="*/ 416 h 1493"/>
                <a:gd name="T64" fmla="*/ 239 w 1479"/>
                <a:gd name="T65" fmla="*/ 380 h 1493"/>
                <a:gd name="T66" fmla="*/ 322 w 1479"/>
                <a:gd name="T67" fmla="*/ 369 h 1493"/>
                <a:gd name="T68" fmla="*/ 315 w 1479"/>
                <a:gd name="T69" fmla="*/ 253 h 1493"/>
                <a:gd name="T70" fmla="*/ 350 w 1479"/>
                <a:gd name="T71" fmla="*/ 213 h 1493"/>
                <a:gd name="T72" fmla="*/ 283 w 1479"/>
                <a:gd name="T73" fmla="*/ 136 h 1493"/>
                <a:gd name="T74" fmla="*/ 351 w 1479"/>
                <a:gd name="T75" fmla="*/ 157 h 1493"/>
                <a:gd name="T76" fmla="*/ 407 w 1479"/>
                <a:gd name="T77" fmla="*/ 178 h 1493"/>
                <a:gd name="T78" fmla="*/ 420 w 1479"/>
                <a:gd name="T79" fmla="*/ 84 h 1493"/>
                <a:gd name="T80" fmla="*/ 447 w 1479"/>
                <a:gd name="T81" fmla="*/ 17 h 1493"/>
                <a:gd name="T82" fmla="*/ 1446 w 1479"/>
                <a:gd name="T83" fmla="*/ 837 h 1493"/>
                <a:gd name="T84" fmla="*/ 1247 w 1479"/>
                <a:gd name="T85" fmla="*/ 947 h 1493"/>
                <a:gd name="T86" fmla="*/ 1027 w 1479"/>
                <a:gd name="T87" fmla="*/ 1015 h 1493"/>
                <a:gd name="T88" fmla="*/ 1113 w 1479"/>
                <a:gd name="T89" fmla="*/ 1192 h 1493"/>
                <a:gd name="T90" fmla="*/ 1187 w 1479"/>
                <a:gd name="T91" fmla="*/ 1460 h 1493"/>
                <a:gd name="T92" fmla="*/ 1119 w 1479"/>
                <a:gd name="T93" fmla="*/ 1449 h 1493"/>
                <a:gd name="T94" fmla="*/ 1105 w 1479"/>
                <a:gd name="T95" fmla="*/ 1486 h 1493"/>
                <a:gd name="T96" fmla="*/ 1061 w 1479"/>
                <a:gd name="T97" fmla="*/ 1452 h 1493"/>
                <a:gd name="T98" fmla="*/ 988 w 1479"/>
                <a:gd name="T99" fmla="*/ 1445 h 1493"/>
                <a:gd name="T100" fmla="*/ 919 w 1479"/>
                <a:gd name="T101" fmla="*/ 1435 h 1493"/>
                <a:gd name="T102" fmla="*/ 899 w 1479"/>
                <a:gd name="T103" fmla="*/ 1437 h 1493"/>
                <a:gd name="T104" fmla="*/ 898 w 1479"/>
                <a:gd name="T105" fmla="*/ 1438 h 1493"/>
                <a:gd name="T106" fmla="*/ 883 w 1479"/>
                <a:gd name="T107" fmla="*/ 1439 h 1493"/>
                <a:gd name="T108" fmla="*/ 693 w 1479"/>
                <a:gd name="T109" fmla="*/ 1413 h 1493"/>
                <a:gd name="T110" fmla="*/ 650 w 1479"/>
                <a:gd name="T111" fmla="*/ 1303 h 1493"/>
                <a:gd name="T112" fmla="*/ 648 w 1479"/>
                <a:gd name="T113" fmla="*/ 1232 h 1493"/>
                <a:gd name="T114" fmla="*/ 664 w 1479"/>
                <a:gd name="T115" fmla="*/ 1146 h 1493"/>
                <a:gd name="T116" fmla="*/ 594 w 1479"/>
                <a:gd name="T117" fmla="*/ 1113 h 1493"/>
                <a:gd name="T118" fmla="*/ 521 w 1479"/>
                <a:gd name="T119" fmla="*/ 1124 h 1493"/>
                <a:gd name="T120" fmla="*/ 382 w 1479"/>
                <a:gd name="T121" fmla="*/ 71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9" h="1493">
                  <a:moveTo>
                    <a:pt x="460" y="1096"/>
                  </a:moveTo>
                  <a:cubicBezTo>
                    <a:pt x="452" y="1098"/>
                    <a:pt x="452" y="1098"/>
                    <a:pt x="452" y="1098"/>
                  </a:cubicBezTo>
                  <a:cubicBezTo>
                    <a:pt x="452" y="1098"/>
                    <a:pt x="447" y="1103"/>
                    <a:pt x="447" y="1101"/>
                  </a:cubicBezTo>
                  <a:cubicBezTo>
                    <a:pt x="446" y="1099"/>
                    <a:pt x="448" y="1095"/>
                    <a:pt x="448" y="1093"/>
                  </a:cubicBezTo>
                  <a:cubicBezTo>
                    <a:pt x="447" y="1092"/>
                    <a:pt x="442" y="1095"/>
                    <a:pt x="443" y="1091"/>
                  </a:cubicBezTo>
                  <a:cubicBezTo>
                    <a:pt x="444" y="1089"/>
                    <a:pt x="443" y="1086"/>
                    <a:pt x="442" y="1085"/>
                  </a:cubicBezTo>
                  <a:cubicBezTo>
                    <a:pt x="440" y="1083"/>
                    <a:pt x="434" y="1083"/>
                    <a:pt x="436" y="1079"/>
                  </a:cubicBezTo>
                  <a:cubicBezTo>
                    <a:pt x="438" y="1076"/>
                    <a:pt x="443" y="1074"/>
                    <a:pt x="443" y="1074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39" y="1068"/>
                    <a:pt x="439" y="1068"/>
                    <a:pt x="439" y="1068"/>
                  </a:cubicBezTo>
                  <a:cubicBezTo>
                    <a:pt x="428" y="1063"/>
                    <a:pt x="428" y="1063"/>
                    <a:pt x="428" y="1063"/>
                  </a:cubicBezTo>
                  <a:cubicBezTo>
                    <a:pt x="428" y="1063"/>
                    <a:pt x="427" y="1057"/>
                    <a:pt x="425" y="1057"/>
                  </a:cubicBezTo>
                  <a:cubicBezTo>
                    <a:pt x="424" y="1056"/>
                    <a:pt x="421" y="1053"/>
                    <a:pt x="421" y="1053"/>
                  </a:cubicBezTo>
                  <a:cubicBezTo>
                    <a:pt x="421" y="1053"/>
                    <a:pt x="418" y="1049"/>
                    <a:pt x="414" y="1048"/>
                  </a:cubicBezTo>
                  <a:cubicBezTo>
                    <a:pt x="410" y="1046"/>
                    <a:pt x="407" y="1055"/>
                    <a:pt x="407" y="1055"/>
                  </a:cubicBezTo>
                  <a:cubicBezTo>
                    <a:pt x="403" y="1051"/>
                    <a:pt x="403" y="1051"/>
                    <a:pt x="403" y="1051"/>
                  </a:cubicBezTo>
                  <a:cubicBezTo>
                    <a:pt x="395" y="1054"/>
                    <a:pt x="395" y="1054"/>
                    <a:pt x="395" y="1054"/>
                  </a:cubicBezTo>
                  <a:cubicBezTo>
                    <a:pt x="389" y="1063"/>
                    <a:pt x="389" y="1063"/>
                    <a:pt x="389" y="1063"/>
                  </a:cubicBezTo>
                  <a:cubicBezTo>
                    <a:pt x="385" y="1064"/>
                    <a:pt x="385" y="1064"/>
                    <a:pt x="385" y="1064"/>
                  </a:cubicBezTo>
                  <a:cubicBezTo>
                    <a:pt x="379" y="1065"/>
                    <a:pt x="379" y="1065"/>
                    <a:pt x="379" y="1065"/>
                  </a:cubicBezTo>
                  <a:cubicBezTo>
                    <a:pt x="370" y="1067"/>
                    <a:pt x="370" y="1067"/>
                    <a:pt x="370" y="1067"/>
                  </a:cubicBezTo>
                  <a:cubicBezTo>
                    <a:pt x="368" y="1073"/>
                    <a:pt x="368" y="1073"/>
                    <a:pt x="368" y="1073"/>
                  </a:cubicBezTo>
                  <a:cubicBezTo>
                    <a:pt x="369" y="1079"/>
                    <a:pt x="369" y="1079"/>
                    <a:pt x="369" y="1079"/>
                  </a:cubicBezTo>
                  <a:cubicBezTo>
                    <a:pt x="364" y="1083"/>
                    <a:pt x="364" y="1083"/>
                    <a:pt x="364" y="1083"/>
                  </a:cubicBezTo>
                  <a:cubicBezTo>
                    <a:pt x="352" y="1082"/>
                    <a:pt x="352" y="1082"/>
                    <a:pt x="352" y="1082"/>
                  </a:cubicBezTo>
                  <a:cubicBezTo>
                    <a:pt x="354" y="1082"/>
                    <a:pt x="354" y="1082"/>
                    <a:pt x="354" y="1082"/>
                  </a:cubicBezTo>
                  <a:cubicBezTo>
                    <a:pt x="347" y="1078"/>
                    <a:pt x="347" y="1078"/>
                    <a:pt x="347" y="1078"/>
                  </a:cubicBezTo>
                  <a:cubicBezTo>
                    <a:pt x="347" y="1075"/>
                    <a:pt x="347" y="1075"/>
                    <a:pt x="347" y="1075"/>
                  </a:cubicBezTo>
                  <a:cubicBezTo>
                    <a:pt x="343" y="1075"/>
                    <a:pt x="343" y="1075"/>
                    <a:pt x="343" y="1075"/>
                  </a:cubicBezTo>
                  <a:cubicBezTo>
                    <a:pt x="340" y="1074"/>
                    <a:pt x="340" y="1074"/>
                    <a:pt x="340" y="1074"/>
                  </a:cubicBezTo>
                  <a:cubicBezTo>
                    <a:pt x="342" y="1072"/>
                    <a:pt x="342" y="1072"/>
                    <a:pt x="342" y="1072"/>
                  </a:cubicBezTo>
                  <a:cubicBezTo>
                    <a:pt x="340" y="1069"/>
                    <a:pt x="340" y="1069"/>
                    <a:pt x="340" y="1069"/>
                  </a:cubicBezTo>
                  <a:cubicBezTo>
                    <a:pt x="337" y="1063"/>
                    <a:pt x="337" y="1063"/>
                    <a:pt x="337" y="1063"/>
                  </a:cubicBezTo>
                  <a:cubicBezTo>
                    <a:pt x="339" y="1061"/>
                    <a:pt x="339" y="1061"/>
                    <a:pt x="339" y="1061"/>
                  </a:cubicBezTo>
                  <a:cubicBezTo>
                    <a:pt x="335" y="1059"/>
                    <a:pt x="335" y="1059"/>
                    <a:pt x="335" y="1059"/>
                  </a:cubicBezTo>
                  <a:cubicBezTo>
                    <a:pt x="333" y="1057"/>
                    <a:pt x="333" y="1057"/>
                    <a:pt x="333" y="1057"/>
                  </a:cubicBezTo>
                  <a:cubicBezTo>
                    <a:pt x="335" y="1053"/>
                    <a:pt x="335" y="1053"/>
                    <a:pt x="335" y="1053"/>
                  </a:cubicBezTo>
                  <a:cubicBezTo>
                    <a:pt x="333" y="1050"/>
                    <a:pt x="333" y="1050"/>
                    <a:pt x="333" y="1050"/>
                  </a:cubicBezTo>
                  <a:cubicBezTo>
                    <a:pt x="330" y="1046"/>
                    <a:pt x="330" y="1046"/>
                    <a:pt x="330" y="1046"/>
                  </a:cubicBezTo>
                  <a:cubicBezTo>
                    <a:pt x="325" y="1045"/>
                    <a:pt x="325" y="1045"/>
                    <a:pt x="325" y="1045"/>
                  </a:cubicBezTo>
                  <a:cubicBezTo>
                    <a:pt x="321" y="1042"/>
                    <a:pt x="321" y="1042"/>
                    <a:pt x="321" y="1042"/>
                  </a:cubicBezTo>
                  <a:cubicBezTo>
                    <a:pt x="321" y="1039"/>
                    <a:pt x="321" y="1039"/>
                    <a:pt x="321" y="1039"/>
                  </a:cubicBezTo>
                  <a:cubicBezTo>
                    <a:pt x="323" y="1032"/>
                    <a:pt x="323" y="1032"/>
                    <a:pt x="323" y="1032"/>
                  </a:cubicBezTo>
                  <a:cubicBezTo>
                    <a:pt x="323" y="1032"/>
                    <a:pt x="323" y="1031"/>
                    <a:pt x="327" y="1029"/>
                  </a:cubicBezTo>
                  <a:cubicBezTo>
                    <a:pt x="331" y="1028"/>
                    <a:pt x="332" y="1029"/>
                    <a:pt x="332" y="1029"/>
                  </a:cubicBezTo>
                  <a:cubicBezTo>
                    <a:pt x="338" y="1031"/>
                    <a:pt x="338" y="1031"/>
                    <a:pt x="338" y="1031"/>
                  </a:cubicBezTo>
                  <a:cubicBezTo>
                    <a:pt x="345" y="1029"/>
                    <a:pt x="345" y="1029"/>
                    <a:pt x="345" y="1029"/>
                  </a:cubicBezTo>
                  <a:cubicBezTo>
                    <a:pt x="345" y="1029"/>
                    <a:pt x="352" y="1023"/>
                    <a:pt x="353" y="1022"/>
                  </a:cubicBezTo>
                  <a:cubicBezTo>
                    <a:pt x="355" y="1021"/>
                    <a:pt x="353" y="1016"/>
                    <a:pt x="353" y="1016"/>
                  </a:cubicBezTo>
                  <a:cubicBezTo>
                    <a:pt x="357" y="1015"/>
                    <a:pt x="357" y="1015"/>
                    <a:pt x="357" y="1015"/>
                  </a:cubicBezTo>
                  <a:cubicBezTo>
                    <a:pt x="359" y="1012"/>
                    <a:pt x="359" y="1012"/>
                    <a:pt x="359" y="1012"/>
                  </a:cubicBezTo>
                  <a:cubicBezTo>
                    <a:pt x="359" y="1006"/>
                    <a:pt x="359" y="1006"/>
                    <a:pt x="359" y="1006"/>
                  </a:cubicBezTo>
                  <a:cubicBezTo>
                    <a:pt x="354" y="1004"/>
                    <a:pt x="354" y="1004"/>
                    <a:pt x="354" y="1004"/>
                  </a:cubicBezTo>
                  <a:cubicBezTo>
                    <a:pt x="350" y="1003"/>
                    <a:pt x="350" y="1003"/>
                    <a:pt x="350" y="1003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8" y="995"/>
                    <a:pt x="348" y="995"/>
                    <a:pt x="348" y="995"/>
                  </a:cubicBezTo>
                  <a:cubicBezTo>
                    <a:pt x="343" y="995"/>
                    <a:pt x="343" y="995"/>
                    <a:pt x="343" y="995"/>
                  </a:cubicBezTo>
                  <a:cubicBezTo>
                    <a:pt x="338" y="994"/>
                    <a:pt x="338" y="994"/>
                    <a:pt x="338" y="994"/>
                  </a:cubicBezTo>
                  <a:cubicBezTo>
                    <a:pt x="334" y="993"/>
                    <a:pt x="334" y="993"/>
                    <a:pt x="334" y="993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28" y="997"/>
                    <a:pt x="328" y="997"/>
                    <a:pt x="328" y="997"/>
                  </a:cubicBezTo>
                  <a:cubicBezTo>
                    <a:pt x="323" y="997"/>
                    <a:pt x="323" y="997"/>
                    <a:pt x="323" y="997"/>
                  </a:cubicBezTo>
                  <a:cubicBezTo>
                    <a:pt x="322" y="988"/>
                    <a:pt x="322" y="988"/>
                    <a:pt x="322" y="988"/>
                  </a:cubicBezTo>
                  <a:cubicBezTo>
                    <a:pt x="320" y="984"/>
                    <a:pt x="320" y="984"/>
                    <a:pt x="320" y="984"/>
                  </a:cubicBezTo>
                  <a:cubicBezTo>
                    <a:pt x="315" y="982"/>
                    <a:pt x="315" y="982"/>
                    <a:pt x="315" y="982"/>
                  </a:cubicBezTo>
                  <a:cubicBezTo>
                    <a:pt x="304" y="980"/>
                    <a:pt x="304" y="980"/>
                    <a:pt x="304" y="980"/>
                  </a:cubicBezTo>
                  <a:cubicBezTo>
                    <a:pt x="299" y="973"/>
                    <a:pt x="299" y="973"/>
                    <a:pt x="299" y="973"/>
                  </a:cubicBezTo>
                  <a:cubicBezTo>
                    <a:pt x="298" y="970"/>
                    <a:pt x="298" y="970"/>
                    <a:pt x="298" y="970"/>
                  </a:cubicBezTo>
                  <a:cubicBezTo>
                    <a:pt x="298" y="970"/>
                    <a:pt x="297" y="970"/>
                    <a:pt x="294" y="969"/>
                  </a:cubicBezTo>
                  <a:cubicBezTo>
                    <a:pt x="291" y="969"/>
                    <a:pt x="293" y="966"/>
                    <a:pt x="293" y="966"/>
                  </a:cubicBezTo>
                  <a:cubicBezTo>
                    <a:pt x="293" y="961"/>
                    <a:pt x="293" y="961"/>
                    <a:pt x="293" y="961"/>
                  </a:cubicBezTo>
                  <a:cubicBezTo>
                    <a:pt x="289" y="961"/>
                    <a:pt x="289" y="961"/>
                    <a:pt x="289" y="961"/>
                  </a:cubicBezTo>
                  <a:cubicBezTo>
                    <a:pt x="285" y="957"/>
                    <a:pt x="285" y="957"/>
                    <a:pt x="285" y="957"/>
                  </a:cubicBezTo>
                  <a:cubicBezTo>
                    <a:pt x="278" y="955"/>
                    <a:pt x="278" y="955"/>
                    <a:pt x="278" y="955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281" y="944"/>
                    <a:pt x="281" y="944"/>
                    <a:pt x="281" y="944"/>
                  </a:cubicBezTo>
                  <a:cubicBezTo>
                    <a:pt x="282" y="939"/>
                    <a:pt x="282" y="939"/>
                    <a:pt x="282" y="939"/>
                  </a:cubicBezTo>
                  <a:cubicBezTo>
                    <a:pt x="279" y="936"/>
                    <a:pt x="279" y="936"/>
                    <a:pt x="279" y="936"/>
                  </a:cubicBezTo>
                  <a:cubicBezTo>
                    <a:pt x="273" y="932"/>
                    <a:pt x="273" y="932"/>
                    <a:pt x="273" y="932"/>
                  </a:cubicBezTo>
                  <a:cubicBezTo>
                    <a:pt x="273" y="929"/>
                    <a:pt x="273" y="929"/>
                    <a:pt x="273" y="929"/>
                  </a:cubicBezTo>
                  <a:cubicBezTo>
                    <a:pt x="273" y="926"/>
                    <a:pt x="273" y="926"/>
                    <a:pt x="273" y="926"/>
                  </a:cubicBezTo>
                  <a:cubicBezTo>
                    <a:pt x="273" y="918"/>
                    <a:pt x="273" y="918"/>
                    <a:pt x="273" y="918"/>
                  </a:cubicBezTo>
                  <a:cubicBezTo>
                    <a:pt x="271" y="914"/>
                    <a:pt x="271" y="914"/>
                    <a:pt x="271" y="914"/>
                  </a:cubicBezTo>
                  <a:cubicBezTo>
                    <a:pt x="267" y="916"/>
                    <a:pt x="267" y="916"/>
                    <a:pt x="267" y="916"/>
                  </a:cubicBezTo>
                  <a:cubicBezTo>
                    <a:pt x="266" y="914"/>
                    <a:pt x="266" y="914"/>
                    <a:pt x="266" y="914"/>
                  </a:cubicBezTo>
                  <a:cubicBezTo>
                    <a:pt x="263" y="915"/>
                    <a:pt x="263" y="915"/>
                    <a:pt x="263" y="915"/>
                  </a:cubicBezTo>
                  <a:cubicBezTo>
                    <a:pt x="260" y="913"/>
                    <a:pt x="260" y="913"/>
                    <a:pt x="260" y="913"/>
                  </a:cubicBezTo>
                  <a:cubicBezTo>
                    <a:pt x="257" y="910"/>
                    <a:pt x="257" y="910"/>
                    <a:pt x="257" y="910"/>
                  </a:cubicBezTo>
                  <a:cubicBezTo>
                    <a:pt x="248" y="908"/>
                    <a:pt x="248" y="908"/>
                    <a:pt x="248" y="908"/>
                  </a:cubicBezTo>
                  <a:cubicBezTo>
                    <a:pt x="248" y="908"/>
                    <a:pt x="245" y="909"/>
                    <a:pt x="241" y="910"/>
                  </a:cubicBezTo>
                  <a:cubicBezTo>
                    <a:pt x="238" y="911"/>
                    <a:pt x="239" y="912"/>
                    <a:pt x="237" y="912"/>
                  </a:cubicBezTo>
                  <a:cubicBezTo>
                    <a:pt x="235" y="913"/>
                    <a:pt x="234" y="915"/>
                    <a:pt x="234" y="917"/>
                  </a:cubicBezTo>
                  <a:cubicBezTo>
                    <a:pt x="233" y="919"/>
                    <a:pt x="229" y="920"/>
                    <a:pt x="228" y="920"/>
                  </a:cubicBezTo>
                  <a:cubicBezTo>
                    <a:pt x="226" y="921"/>
                    <a:pt x="224" y="918"/>
                    <a:pt x="224" y="918"/>
                  </a:cubicBezTo>
                  <a:cubicBezTo>
                    <a:pt x="224" y="915"/>
                    <a:pt x="224" y="915"/>
                    <a:pt x="224" y="915"/>
                  </a:cubicBezTo>
                  <a:cubicBezTo>
                    <a:pt x="223" y="909"/>
                    <a:pt x="223" y="909"/>
                    <a:pt x="223" y="909"/>
                  </a:cubicBezTo>
                  <a:cubicBezTo>
                    <a:pt x="215" y="909"/>
                    <a:pt x="215" y="909"/>
                    <a:pt x="215" y="909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2" y="913"/>
                    <a:pt x="202" y="913"/>
                    <a:pt x="202" y="913"/>
                  </a:cubicBezTo>
                  <a:cubicBezTo>
                    <a:pt x="200" y="909"/>
                    <a:pt x="200" y="909"/>
                    <a:pt x="200" y="909"/>
                  </a:cubicBezTo>
                  <a:cubicBezTo>
                    <a:pt x="197" y="908"/>
                    <a:pt x="197" y="908"/>
                    <a:pt x="197" y="908"/>
                  </a:cubicBezTo>
                  <a:cubicBezTo>
                    <a:pt x="192" y="910"/>
                    <a:pt x="192" y="910"/>
                    <a:pt x="192" y="910"/>
                  </a:cubicBezTo>
                  <a:cubicBezTo>
                    <a:pt x="192" y="910"/>
                    <a:pt x="191" y="912"/>
                    <a:pt x="190" y="912"/>
                  </a:cubicBezTo>
                  <a:cubicBezTo>
                    <a:pt x="189" y="913"/>
                    <a:pt x="188" y="912"/>
                    <a:pt x="187" y="912"/>
                  </a:cubicBezTo>
                  <a:cubicBezTo>
                    <a:pt x="186" y="912"/>
                    <a:pt x="184" y="911"/>
                    <a:pt x="183" y="910"/>
                  </a:cubicBezTo>
                  <a:cubicBezTo>
                    <a:pt x="183" y="909"/>
                    <a:pt x="183" y="908"/>
                    <a:pt x="183" y="907"/>
                  </a:cubicBezTo>
                  <a:cubicBezTo>
                    <a:pt x="183" y="906"/>
                    <a:pt x="183" y="904"/>
                    <a:pt x="183" y="904"/>
                  </a:cubicBezTo>
                  <a:cubicBezTo>
                    <a:pt x="184" y="899"/>
                    <a:pt x="184" y="899"/>
                    <a:pt x="184" y="899"/>
                  </a:cubicBezTo>
                  <a:cubicBezTo>
                    <a:pt x="184" y="899"/>
                    <a:pt x="180" y="896"/>
                    <a:pt x="179" y="895"/>
                  </a:cubicBezTo>
                  <a:cubicBezTo>
                    <a:pt x="179" y="893"/>
                    <a:pt x="178" y="890"/>
                    <a:pt x="178" y="890"/>
                  </a:cubicBezTo>
                  <a:cubicBezTo>
                    <a:pt x="178" y="890"/>
                    <a:pt x="176" y="889"/>
                    <a:pt x="175" y="888"/>
                  </a:cubicBezTo>
                  <a:cubicBezTo>
                    <a:pt x="174" y="888"/>
                    <a:pt x="173" y="887"/>
                    <a:pt x="173" y="887"/>
                  </a:cubicBezTo>
                  <a:cubicBezTo>
                    <a:pt x="174" y="884"/>
                    <a:pt x="174" y="884"/>
                    <a:pt x="174" y="884"/>
                  </a:cubicBezTo>
                  <a:cubicBezTo>
                    <a:pt x="170" y="882"/>
                    <a:pt x="170" y="882"/>
                    <a:pt x="170" y="882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7" y="875"/>
                    <a:pt x="167" y="875"/>
                    <a:pt x="167" y="875"/>
                  </a:cubicBezTo>
                  <a:cubicBezTo>
                    <a:pt x="163" y="872"/>
                    <a:pt x="163" y="872"/>
                    <a:pt x="163" y="872"/>
                  </a:cubicBezTo>
                  <a:cubicBezTo>
                    <a:pt x="159" y="875"/>
                    <a:pt x="159" y="875"/>
                    <a:pt x="159" y="875"/>
                  </a:cubicBezTo>
                  <a:cubicBezTo>
                    <a:pt x="159" y="871"/>
                    <a:pt x="159" y="871"/>
                    <a:pt x="159" y="871"/>
                  </a:cubicBezTo>
                  <a:cubicBezTo>
                    <a:pt x="157" y="863"/>
                    <a:pt x="157" y="863"/>
                    <a:pt x="157" y="863"/>
                  </a:cubicBezTo>
                  <a:cubicBezTo>
                    <a:pt x="159" y="860"/>
                    <a:pt x="159" y="860"/>
                    <a:pt x="159" y="860"/>
                  </a:cubicBezTo>
                  <a:cubicBezTo>
                    <a:pt x="158" y="850"/>
                    <a:pt x="158" y="850"/>
                    <a:pt x="158" y="850"/>
                  </a:cubicBezTo>
                  <a:cubicBezTo>
                    <a:pt x="158" y="850"/>
                    <a:pt x="156" y="849"/>
                    <a:pt x="155" y="849"/>
                  </a:cubicBezTo>
                  <a:cubicBezTo>
                    <a:pt x="154" y="849"/>
                    <a:pt x="151" y="847"/>
                    <a:pt x="151" y="847"/>
                  </a:cubicBezTo>
                  <a:cubicBezTo>
                    <a:pt x="147" y="846"/>
                    <a:pt x="147" y="846"/>
                    <a:pt x="147" y="846"/>
                  </a:cubicBezTo>
                  <a:cubicBezTo>
                    <a:pt x="147" y="843"/>
                    <a:pt x="147" y="843"/>
                    <a:pt x="147" y="843"/>
                  </a:cubicBezTo>
                  <a:cubicBezTo>
                    <a:pt x="144" y="840"/>
                    <a:pt x="144" y="840"/>
                    <a:pt x="144" y="840"/>
                  </a:cubicBezTo>
                  <a:cubicBezTo>
                    <a:pt x="141" y="841"/>
                    <a:pt x="141" y="841"/>
                    <a:pt x="141" y="841"/>
                  </a:cubicBezTo>
                  <a:cubicBezTo>
                    <a:pt x="141" y="841"/>
                    <a:pt x="140" y="841"/>
                    <a:pt x="140" y="840"/>
                  </a:cubicBezTo>
                  <a:cubicBezTo>
                    <a:pt x="140" y="839"/>
                    <a:pt x="138" y="835"/>
                    <a:pt x="138" y="835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1" y="832"/>
                    <a:pt x="141" y="828"/>
                    <a:pt x="141" y="827"/>
                  </a:cubicBezTo>
                  <a:cubicBezTo>
                    <a:pt x="141" y="825"/>
                    <a:pt x="146" y="825"/>
                    <a:pt x="146" y="825"/>
                  </a:cubicBezTo>
                  <a:cubicBezTo>
                    <a:pt x="148" y="824"/>
                    <a:pt x="148" y="824"/>
                    <a:pt x="148" y="824"/>
                  </a:cubicBezTo>
                  <a:cubicBezTo>
                    <a:pt x="149" y="820"/>
                    <a:pt x="149" y="820"/>
                    <a:pt x="149" y="820"/>
                  </a:cubicBezTo>
                  <a:cubicBezTo>
                    <a:pt x="149" y="820"/>
                    <a:pt x="146" y="820"/>
                    <a:pt x="144" y="818"/>
                  </a:cubicBezTo>
                  <a:cubicBezTo>
                    <a:pt x="143" y="816"/>
                    <a:pt x="144" y="818"/>
                    <a:pt x="144" y="817"/>
                  </a:cubicBezTo>
                  <a:cubicBezTo>
                    <a:pt x="144" y="816"/>
                    <a:pt x="143" y="817"/>
                    <a:pt x="143" y="817"/>
                  </a:cubicBezTo>
                  <a:cubicBezTo>
                    <a:pt x="143" y="817"/>
                    <a:pt x="142" y="816"/>
                    <a:pt x="142" y="815"/>
                  </a:cubicBezTo>
                  <a:cubicBezTo>
                    <a:pt x="142" y="814"/>
                    <a:pt x="142" y="812"/>
                    <a:pt x="141" y="811"/>
                  </a:cubicBezTo>
                  <a:cubicBezTo>
                    <a:pt x="140" y="810"/>
                    <a:pt x="138" y="809"/>
                    <a:pt x="138" y="809"/>
                  </a:cubicBezTo>
                  <a:cubicBezTo>
                    <a:pt x="137" y="808"/>
                    <a:pt x="137" y="809"/>
                    <a:pt x="135" y="807"/>
                  </a:cubicBezTo>
                  <a:cubicBezTo>
                    <a:pt x="134" y="805"/>
                    <a:pt x="134" y="804"/>
                    <a:pt x="134" y="804"/>
                  </a:cubicBezTo>
                  <a:cubicBezTo>
                    <a:pt x="131" y="802"/>
                    <a:pt x="133" y="797"/>
                    <a:pt x="131" y="795"/>
                  </a:cubicBezTo>
                  <a:cubicBezTo>
                    <a:pt x="127" y="791"/>
                    <a:pt x="127" y="784"/>
                    <a:pt x="125" y="782"/>
                  </a:cubicBezTo>
                  <a:cubicBezTo>
                    <a:pt x="122" y="777"/>
                    <a:pt x="124" y="776"/>
                    <a:pt x="125" y="773"/>
                  </a:cubicBezTo>
                  <a:cubicBezTo>
                    <a:pt x="126" y="767"/>
                    <a:pt x="129" y="762"/>
                    <a:pt x="130" y="752"/>
                  </a:cubicBezTo>
                  <a:cubicBezTo>
                    <a:pt x="130" y="745"/>
                    <a:pt x="130" y="745"/>
                    <a:pt x="130" y="745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35" y="739"/>
                    <a:pt x="135" y="739"/>
                    <a:pt x="135" y="739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5"/>
                    <a:pt x="130" y="735"/>
                    <a:pt x="130" y="735"/>
                  </a:cubicBezTo>
                  <a:cubicBezTo>
                    <a:pt x="127" y="724"/>
                    <a:pt x="127" y="724"/>
                    <a:pt x="127" y="724"/>
                  </a:cubicBezTo>
                  <a:cubicBezTo>
                    <a:pt x="128" y="719"/>
                    <a:pt x="128" y="719"/>
                    <a:pt x="128" y="719"/>
                  </a:cubicBezTo>
                  <a:cubicBezTo>
                    <a:pt x="131" y="722"/>
                    <a:pt x="131" y="722"/>
                    <a:pt x="131" y="722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36" y="715"/>
                    <a:pt x="137" y="712"/>
                    <a:pt x="138" y="712"/>
                  </a:cubicBezTo>
                  <a:cubicBezTo>
                    <a:pt x="139" y="713"/>
                    <a:pt x="145" y="713"/>
                    <a:pt x="145" y="713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8" y="704"/>
                    <a:pt x="148" y="704"/>
                    <a:pt x="148" y="704"/>
                  </a:cubicBezTo>
                  <a:cubicBezTo>
                    <a:pt x="151" y="700"/>
                    <a:pt x="151" y="700"/>
                    <a:pt x="151" y="700"/>
                  </a:cubicBezTo>
                  <a:cubicBezTo>
                    <a:pt x="157" y="699"/>
                    <a:pt x="157" y="699"/>
                    <a:pt x="157" y="699"/>
                  </a:cubicBezTo>
                  <a:cubicBezTo>
                    <a:pt x="157" y="699"/>
                    <a:pt x="168" y="699"/>
                    <a:pt x="169" y="700"/>
                  </a:cubicBezTo>
                  <a:cubicBezTo>
                    <a:pt x="170" y="700"/>
                    <a:pt x="175" y="700"/>
                    <a:pt x="176" y="700"/>
                  </a:cubicBezTo>
                  <a:cubicBezTo>
                    <a:pt x="177" y="700"/>
                    <a:pt x="183" y="700"/>
                    <a:pt x="183" y="700"/>
                  </a:cubicBezTo>
                  <a:cubicBezTo>
                    <a:pt x="185" y="696"/>
                    <a:pt x="185" y="696"/>
                    <a:pt x="185" y="696"/>
                  </a:cubicBezTo>
                  <a:cubicBezTo>
                    <a:pt x="177" y="694"/>
                    <a:pt x="177" y="694"/>
                    <a:pt x="177" y="694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68" y="688"/>
                    <a:pt x="168" y="688"/>
                    <a:pt x="168" y="688"/>
                  </a:cubicBezTo>
                  <a:cubicBezTo>
                    <a:pt x="162" y="688"/>
                    <a:pt x="162" y="688"/>
                    <a:pt x="162" y="688"/>
                  </a:cubicBezTo>
                  <a:cubicBezTo>
                    <a:pt x="154" y="690"/>
                    <a:pt x="154" y="690"/>
                    <a:pt x="154" y="690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2" y="690"/>
                    <a:pt x="142" y="690"/>
                    <a:pt x="142" y="690"/>
                  </a:cubicBezTo>
                  <a:cubicBezTo>
                    <a:pt x="140" y="687"/>
                    <a:pt x="140" y="687"/>
                    <a:pt x="140" y="687"/>
                  </a:cubicBezTo>
                  <a:cubicBezTo>
                    <a:pt x="140" y="687"/>
                    <a:pt x="135" y="686"/>
                    <a:pt x="134" y="686"/>
                  </a:cubicBezTo>
                  <a:cubicBezTo>
                    <a:pt x="133" y="686"/>
                    <a:pt x="132" y="686"/>
                    <a:pt x="131" y="685"/>
                  </a:cubicBezTo>
                  <a:cubicBezTo>
                    <a:pt x="129" y="685"/>
                    <a:pt x="126" y="678"/>
                    <a:pt x="126" y="678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129" y="678"/>
                    <a:pt x="131" y="679"/>
                    <a:pt x="131" y="678"/>
                  </a:cubicBezTo>
                  <a:cubicBezTo>
                    <a:pt x="131" y="677"/>
                    <a:pt x="130" y="671"/>
                    <a:pt x="130" y="671"/>
                  </a:cubicBezTo>
                  <a:cubicBezTo>
                    <a:pt x="130" y="671"/>
                    <a:pt x="131" y="665"/>
                    <a:pt x="128" y="666"/>
                  </a:cubicBezTo>
                  <a:cubicBezTo>
                    <a:pt x="125" y="667"/>
                    <a:pt x="122" y="669"/>
                    <a:pt x="122" y="671"/>
                  </a:cubicBezTo>
                  <a:cubicBezTo>
                    <a:pt x="122" y="672"/>
                    <a:pt x="120" y="675"/>
                    <a:pt x="120" y="677"/>
                  </a:cubicBezTo>
                  <a:cubicBezTo>
                    <a:pt x="119" y="678"/>
                    <a:pt x="118" y="679"/>
                    <a:pt x="117" y="680"/>
                  </a:cubicBezTo>
                  <a:cubicBezTo>
                    <a:pt x="116" y="681"/>
                    <a:pt x="111" y="682"/>
                    <a:pt x="111" y="682"/>
                  </a:cubicBezTo>
                  <a:cubicBezTo>
                    <a:pt x="107" y="682"/>
                    <a:pt x="107" y="682"/>
                    <a:pt x="107" y="682"/>
                  </a:cubicBezTo>
                  <a:cubicBezTo>
                    <a:pt x="110" y="678"/>
                    <a:pt x="110" y="678"/>
                    <a:pt x="110" y="678"/>
                  </a:cubicBezTo>
                  <a:cubicBezTo>
                    <a:pt x="112" y="673"/>
                    <a:pt x="112" y="673"/>
                    <a:pt x="112" y="673"/>
                  </a:cubicBezTo>
                  <a:cubicBezTo>
                    <a:pt x="112" y="673"/>
                    <a:pt x="117" y="664"/>
                    <a:pt x="117" y="662"/>
                  </a:cubicBezTo>
                  <a:cubicBezTo>
                    <a:pt x="118" y="659"/>
                    <a:pt x="119" y="657"/>
                    <a:pt x="120" y="654"/>
                  </a:cubicBezTo>
                  <a:cubicBezTo>
                    <a:pt x="121" y="652"/>
                    <a:pt x="124" y="651"/>
                    <a:pt x="124" y="65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0" y="615"/>
                    <a:pt x="142" y="607"/>
                    <a:pt x="143" y="606"/>
                  </a:cubicBezTo>
                  <a:cubicBezTo>
                    <a:pt x="143" y="604"/>
                    <a:pt x="146" y="598"/>
                    <a:pt x="146" y="596"/>
                  </a:cubicBezTo>
                  <a:cubicBezTo>
                    <a:pt x="146" y="594"/>
                    <a:pt x="149" y="587"/>
                    <a:pt x="149" y="587"/>
                  </a:cubicBezTo>
                  <a:cubicBezTo>
                    <a:pt x="149" y="587"/>
                    <a:pt x="152" y="576"/>
                    <a:pt x="152" y="574"/>
                  </a:cubicBezTo>
                  <a:cubicBezTo>
                    <a:pt x="152" y="572"/>
                    <a:pt x="154" y="571"/>
                    <a:pt x="156" y="570"/>
                  </a:cubicBezTo>
                  <a:cubicBezTo>
                    <a:pt x="157" y="569"/>
                    <a:pt x="160" y="560"/>
                    <a:pt x="160" y="558"/>
                  </a:cubicBezTo>
                  <a:cubicBezTo>
                    <a:pt x="161" y="556"/>
                    <a:pt x="163" y="538"/>
                    <a:pt x="163" y="538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55" y="521"/>
                    <a:pt x="155" y="521"/>
                    <a:pt x="155" y="521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8"/>
                    <a:pt x="142" y="514"/>
                    <a:pt x="141" y="513"/>
                  </a:cubicBezTo>
                  <a:cubicBezTo>
                    <a:pt x="140" y="512"/>
                    <a:pt x="136" y="510"/>
                    <a:pt x="135" y="510"/>
                  </a:cubicBezTo>
                  <a:cubicBezTo>
                    <a:pt x="133" y="509"/>
                    <a:pt x="128" y="508"/>
                    <a:pt x="127" y="508"/>
                  </a:cubicBezTo>
                  <a:cubicBezTo>
                    <a:pt x="126" y="508"/>
                    <a:pt x="122" y="505"/>
                    <a:pt x="119" y="503"/>
                  </a:cubicBezTo>
                  <a:cubicBezTo>
                    <a:pt x="116" y="501"/>
                    <a:pt x="112" y="496"/>
                    <a:pt x="112" y="496"/>
                  </a:cubicBezTo>
                  <a:cubicBezTo>
                    <a:pt x="117" y="488"/>
                    <a:pt x="117" y="488"/>
                    <a:pt x="117" y="488"/>
                  </a:cubicBezTo>
                  <a:cubicBezTo>
                    <a:pt x="117" y="488"/>
                    <a:pt x="118" y="482"/>
                    <a:pt x="118" y="480"/>
                  </a:cubicBezTo>
                  <a:cubicBezTo>
                    <a:pt x="118" y="479"/>
                    <a:pt x="118" y="476"/>
                    <a:pt x="118" y="476"/>
                  </a:cubicBezTo>
                  <a:cubicBezTo>
                    <a:pt x="116" y="472"/>
                    <a:pt x="116" y="472"/>
                    <a:pt x="116" y="472"/>
                  </a:cubicBezTo>
                  <a:cubicBezTo>
                    <a:pt x="113" y="467"/>
                    <a:pt x="113" y="467"/>
                    <a:pt x="113" y="467"/>
                  </a:cubicBezTo>
                  <a:cubicBezTo>
                    <a:pt x="113" y="467"/>
                    <a:pt x="109" y="466"/>
                    <a:pt x="107" y="466"/>
                  </a:cubicBezTo>
                  <a:cubicBezTo>
                    <a:pt x="106" y="467"/>
                    <a:pt x="106" y="464"/>
                    <a:pt x="105" y="462"/>
                  </a:cubicBezTo>
                  <a:cubicBezTo>
                    <a:pt x="105" y="460"/>
                    <a:pt x="103" y="460"/>
                    <a:pt x="101" y="459"/>
                  </a:cubicBezTo>
                  <a:cubicBezTo>
                    <a:pt x="98" y="457"/>
                    <a:pt x="97" y="454"/>
                    <a:pt x="97" y="454"/>
                  </a:cubicBezTo>
                  <a:cubicBezTo>
                    <a:pt x="100" y="448"/>
                    <a:pt x="100" y="448"/>
                    <a:pt x="100" y="448"/>
                  </a:cubicBezTo>
                  <a:cubicBezTo>
                    <a:pt x="100" y="448"/>
                    <a:pt x="99" y="445"/>
                    <a:pt x="98" y="444"/>
                  </a:cubicBezTo>
                  <a:cubicBezTo>
                    <a:pt x="98" y="443"/>
                    <a:pt x="94" y="443"/>
                    <a:pt x="94" y="443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2" y="434"/>
                    <a:pt x="82" y="434"/>
                    <a:pt x="82" y="434"/>
                  </a:cubicBezTo>
                  <a:cubicBezTo>
                    <a:pt x="82" y="434"/>
                    <a:pt x="83" y="427"/>
                    <a:pt x="84" y="426"/>
                  </a:cubicBezTo>
                  <a:cubicBezTo>
                    <a:pt x="85" y="424"/>
                    <a:pt x="84" y="423"/>
                    <a:pt x="84" y="423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6" y="403"/>
                    <a:pt x="76" y="403"/>
                    <a:pt x="76" y="403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3" y="378"/>
                    <a:pt x="73" y="377"/>
                  </a:cubicBezTo>
                  <a:cubicBezTo>
                    <a:pt x="73" y="376"/>
                    <a:pt x="65" y="371"/>
                    <a:pt x="65" y="371"/>
                  </a:cubicBezTo>
                  <a:cubicBezTo>
                    <a:pt x="62" y="364"/>
                    <a:pt x="62" y="364"/>
                    <a:pt x="62" y="364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41" y="337"/>
                    <a:pt x="43" y="329"/>
                    <a:pt x="43" y="328"/>
                  </a:cubicBezTo>
                  <a:cubicBezTo>
                    <a:pt x="43" y="326"/>
                    <a:pt x="46" y="319"/>
                    <a:pt x="46" y="314"/>
                  </a:cubicBezTo>
                  <a:cubicBezTo>
                    <a:pt x="45" y="310"/>
                    <a:pt x="48" y="305"/>
                    <a:pt x="48" y="30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0" y="289"/>
                    <a:pt x="40" y="289"/>
                    <a:pt x="40" y="289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6" y="284"/>
                    <a:pt x="34" y="278"/>
                    <a:pt x="27" y="276"/>
                  </a:cubicBezTo>
                  <a:cubicBezTo>
                    <a:pt x="20" y="275"/>
                    <a:pt x="19" y="276"/>
                    <a:pt x="19" y="276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6" y="230"/>
                    <a:pt x="7" y="229"/>
                    <a:pt x="8" y="229"/>
                  </a:cubicBezTo>
                  <a:cubicBezTo>
                    <a:pt x="8" y="229"/>
                    <a:pt x="8" y="228"/>
                    <a:pt x="8" y="228"/>
                  </a:cubicBezTo>
                  <a:cubicBezTo>
                    <a:pt x="9" y="228"/>
                    <a:pt x="10" y="228"/>
                    <a:pt x="12" y="228"/>
                  </a:cubicBezTo>
                  <a:cubicBezTo>
                    <a:pt x="12" y="228"/>
                    <a:pt x="14" y="219"/>
                    <a:pt x="13" y="216"/>
                  </a:cubicBezTo>
                  <a:cubicBezTo>
                    <a:pt x="12" y="212"/>
                    <a:pt x="17" y="208"/>
                    <a:pt x="17" y="208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194"/>
                    <a:pt x="37" y="191"/>
                    <a:pt x="35" y="187"/>
                  </a:cubicBezTo>
                  <a:cubicBezTo>
                    <a:pt x="34" y="185"/>
                    <a:pt x="33" y="182"/>
                    <a:pt x="32" y="180"/>
                  </a:cubicBezTo>
                  <a:cubicBezTo>
                    <a:pt x="33" y="179"/>
                    <a:pt x="33" y="179"/>
                    <a:pt x="33" y="178"/>
                  </a:cubicBezTo>
                  <a:cubicBezTo>
                    <a:pt x="33" y="178"/>
                    <a:pt x="35" y="175"/>
                    <a:pt x="35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176"/>
                    <a:pt x="43" y="177"/>
                    <a:pt x="44" y="177"/>
                  </a:cubicBezTo>
                  <a:cubicBezTo>
                    <a:pt x="46" y="177"/>
                    <a:pt x="49" y="175"/>
                    <a:pt x="49" y="17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50" y="158"/>
                    <a:pt x="52" y="159"/>
                  </a:cubicBezTo>
                  <a:cubicBezTo>
                    <a:pt x="53" y="159"/>
                    <a:pt x="54" y="161"/>
                    <a:pt x="55" y="161"/>
                  </a:cubicBezTo>
                  <a:cubicBezTo>
                    <a:pt x="56" y="161"/>
                    <a:pt x="59" y="162"/>
                    <a:pt x="59" y="16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66"/>
                    <a:pt x="75" y="168"/>
                    <a:pt x="74" y="169"/>
                  </a:cubicBezTo>
                  <a:cubicBezTo>
                    <a:pt x="74" y="170"/>
                    <a:pt x="73" y="173"/>
                    <a:pt x="73" y="173"/>
                  </a:cubicBezTo>
                  <a:cubicBezTo>
                    <a:pt x="72" y="173"/>
                    <a:pt x="71" y="173"/>
                    <a:pt x="70" y="174"/>
                  </a:cubicBezTo>
                  <a:cubicBezTo>
                    <a:pt x="69" y="174"/>
                    <a:pt x="64" y="174"/>
                    <a:pt x="64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6"/>
                    <a:pt x="59" y="177"/>
                    <a:pt x="60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9"/>
                    <a:pt x="65" y="181"/>
                    <a:pt x="65" y="181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4" y="184"/>
                    <a:pt x="67" y="180"/>
                    <a:pt x="67" y="180"/>
                  </a:cubicBezTo>
                  <a:cubicBezTo>
                    <a:pt x="68" y="180"/>
                    <a:pt x="73" y="180"/>
                    <a:pt x="73" y="180"/>
                  </a:cubicBezTo>
                  <a:cubicBezTo>
                    <a:pt x="73" y="180"/>
                    <a:pt x="77" y="178"/>
                    <a:pt x="78" y="178"/>
                  </a:cubicBezTo>
                  <a:cubicBezTo>
                    <a:pt x="78" y="178"/>
                    <a:pt x="77" y="181"/>
                    <a:pt x="77" y="181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7"/>
                    <a:pt x="88" y="180"/>
                    <a:pt x="88" y="181"/>
                  </a:cubicBezTo>
                  <a:cubicBezTo>
                    <a:pt x="87" y="182"/>
                    <a:pt x="87" y="182"/>
                    <a:pt x="87" y="184"/>
                  </a:cubicBezTo>
                  <a:cubicBezTo>
                    <a:pt x="87" y="185"/>
                    <a:pt x="86" y="186"/>
                    <a:pt x="87" y="187"/>
                  </a:cubicBezTo>
                  <a:cubicBezTo>
                    <a:pt x="87" y="187"/>
                    <a:pt x="87" y="188"/>
                    <a:pt x="88" y="188"/>
                  </a:cubicBezTo>
                  <a:cubicBezTo>
                    <a:pt x="89" y="189"/>
                    <a:pt x="90" y="188"/>
                    <a:pt x="90" y="188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4" y="181"/>
                    <a:pt x="94" y="181"/>
                  </a:cubicBezTo>
                  <a:cubicBezTo>
                    <a:pt x="95" y="181"/>
                    <a:pt x="98" y="179"/>
                    <a:pt x="98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8" y="178"/>
                    <a:pt x="109" y="178"/>
                  </a:cubicBezTo>
                  <a:cubicBezTo>
                    <a:pt x="109" y="179"/>
                    <a:pt x="111" y="179"/>
                    <a:pt x="112" y="179"/>
                  </a:cubicBezTo>
                  <a:cubicBezTo>
                    <a:pt x="114" y="179"/>
                    <a:pt x="115" y="179"/>
                    <a:pt x="117" y="179"/>
                  </a:cubicBezTo>
                  <a:cubicBezTo>
                    <a:pt x="118" y="179"/>
                    <a:pt x="119" y="179"/>
                    <a:pt x="119" y="179"/>
                  </a:cubicBezTo>
                  <a:cubicBezTo>
                    <a:pt x="119" y="179"/>
                    <a:pt x="121" y="177"/>
                    <a:pt x="121" y="177"/>
                  </a:cubicBezTo>
                  <a:cubicBezTo>
                    <a:pt x="121" y="176"/>
                    <a:pt x="121" y="175"/>
                    <a:pt x="121" y="175"/>
                  </a:cubicBezTo>
                  <a:cubicBezTo>
                    <a:pt x="122" y="174"/>
                    <a:pt x="123" y="172"/>
                    <a:pt x="124" y="172"/>
                  </a:cubicBezTo>
                  <a:cubicBezTo>
                    <a:pt x="125" y="172"/>
                    <a:pt x="140" y="174"/>
                    <a:pt x="140" y="174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9" y="184"/>
                    <a:pt x="170" y="184"/>
                  </a:cubicBezTo>
                  <a:cubicBezTo>
                    <a:pt x="171" y="185"/>
                    <a:pt x="184" y="187"/>
                    <a:pt x="184" y="187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6" y="193"/>
                    <a:pt x="196" y="194"/>
                  </a:cubicBezTo>
                  <a:cubicBezTo>
                    <a:pt x="196" y="195"/>
                    <a:pt x="200" y="197"/>
                    <a:pt x="200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9" y="196"/>
                    <a:pt x="209" y="196"/>
                  </a:cubicBezTo>
                  <a:cubicBezTo>
                    <a:pt x="210" y="197"/>
                    <a:pt x="220" y="200"/>
                    <a:pt x="220" y="200"/>
                  </a:cubicBezTo>
                  <a:cubicBezTo>
                    <a:pt x="220" y="200"/>
                    <a:pt x="227" y="202"/>
                    <a:pt x="228" y="202"/>
                  </a:cubicBezTo>
                  <a:cubicBezTo>
                    <a:pt x="229" y="202"/>
                    <a:pt x="233" y="201"/>
                    <a:pt x="233" y="20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2" y="196"/>
                    <a:pt x="234" y="197"/>
                  </a:cubicBezTo>
                  <a:cubicBezTo>
                    <a:pt x="236" y="197"/>
                    <a:pt x="237" y="197"/>
                    <a:pt x="238" y="198"/>
                  </a:cubicBezTo>
                  <a:cubicBezTo>
                    <a:pt x="238" y="199"/>
                    <a:pt x="240" y="199"/>
                    <a:pt x="241" y="200"/>
                  </a:cubicBezTo>
                  <a:cubicBezTo>
                    <a:pt x="242" y="202"/>
                    <a:pt x="246" y="203"/>
                    <a:pt x="246" y="203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3" y="209"/>
                    <a:pt x="253" y="209"/>
                    <a:pt x="253" y="209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5" y="206"/>
                    <a:pt x="256" y="206"/>
                    <a:pt x="256" y="206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60" y="207"/>
                    <a:pt x="260" y="207"/>
                  </a:cubicBezTo>
                  <a:cubicBezTo>
                    <a:pt x="261" y="207"/>
                    <a:pt x="264" y="206"/>
                    <a:pt x="264" y="206"/>
                  </a:cubicBezTo>
                  <a:cubicBezTo>
                    <a:pt x="264" y="207"/>
                    <a:pt x="266" y="209"/>
                    <a:pt x="267" y="209"/>
                  </a:cubicBezTo>
                  <a:cubicBezTo>
                    <a:pt x="267" y="210"/>
                    <a:pt x="269" y="213"/>
                    <a:pt x="269" y="213"/>
                  </a:cubicBezTo>
                  <a:cubicBezTo>
                    <a:pt x="269" y="213"/>
                    <a:pt x="269" y="214"/>
                    <a:pt x="269" y="216"/>
                  </a:cubicBezTo>
                  <a:cubicBezTo>
                    <a:pt x="269" y="217"/>
                    <a:pt x="270" y="218"/>
                    <a:pt x="270" y="218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6" y="270"/>
                    <a:pt x="286" y="271"/>
                  </a:cubicBezTo>
                  <a:cubicBezTo>
                    <a:pt x="286" y="273"/>
                    <a:pt x="281" y="280"/>
                    <a:pt x="281" y="280"/>
                  </a:cubicBezTo>
                  <a:cubicBezTo>
                    <a:pt x="281" y="280"/>
                    <a:pt x="278" y="286"/>
                    <a:pt x="277" y="287"/>
                  </a:cubicBezTo>
                  <a:cubicBezTo>
                    <a:pt x="276" y="289"/>
                    <a:pt x="272" y="297"/>
                    <a:pt x="272" y="297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0" y="309"/>
                    <a:pt x="254" y="312"/>
                    <a:pt x="252" y="313"/>
                  </a:cubicBezTo>
                  <a:cubicBezTo>
                    <a:pt x="251" y="315"/>
                    <a:pt x="241" y="316"/>
                    <a:pt x="241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5" y="320"/>
                    <a:pt x="183" y="320"/>
                  </a:cubicBezTo>
                  <a:cubicBezTo>
                    <a:pt x="182" y="320"/>
                    <a:pt x="176" y="318"/>
                    <a:pt x="176" y="318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63" y="320"/>
                    <a:pt x="163" y="320"/>
                    <a:pt x="161" y="320"/>
                  </a:cubicBezTo>
                  <a:cubicBezTo>
                    <a:pt x="159" y="320"/>
                    <a:pt x="157" y="320"/>
                    <a:pt x="157" y="320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0" y="316"/>
                    <a:pt x="150" y="316"/>
                    <a:pt x="150" y="316"/>
                  </a:cubicBezTo>
                  <a:cubicBezTo>
                    <a:pt x="150" y="316"/>
                    <a:pt x="147" y="317"/>
                    <a:pt x="145" y="317"/>
                  </a:cubicBezTo>
                  <a:cubicBezTo>
                    <a:pt x="142" y="317"/>
                    <a:pt x="139" y="314"/>
                    <a:pt x="138" y="314"/>
                  </a:cubicBezTo>
                  <a:cubicBezTo>
                    <a:pt x="137" y="314"/>
                    <a:pt x="137" y="315"/>
                    <a:pt x="137" y="315"/>
                  </a:cubicBezTo>
                  <a:cubicBezTo>
                    <a:pt x="137" y="318"/>
                    <a:pt x="137" y="318"/>
                    <a:pt x="137" y="318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26" y="316"/>
                    <a:pt x="126" y="316"/>
                    <a:pt x="126" y="316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308"/>
                    <a:pt x="101" y="308"/>
                    <a:pt x="101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09" y="310"/>
                    <a:pt x="113" y="309"/>
                    <a:pt x="113" y="312"/>
                  </a:cubicBezTo>
                  <a:cubicBezTo>
                    <a:pt x="113" y="314"/>
                    <a:pt x="111" y="314"/>
                    <a:pt x="113" y="316"/>
                  </a:cubicBezTo>
                  <a:cubicBezTo>
                    <a:pt x="114" y="318"/>
                    <a:pt x="118" y="320"/>
                    <a:pt x="118" y="320"/>
                  </a:cubicBezTo>
                  <a:cubicBezTo>
                    <a:pt x="118" y="320"/>
                    <a:pt x="120" y="320"/>
                    <a:pt x="121" y="320"/>
                  </a:cubicBezTo>
                  <a:cubicBezTo>
                    <a:pt x="122" y="320"/>
                    <a:pt x="123" y="320"/>
                    <a:pt x="123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5" y="323"/>
                    <a:pt x="124" y="324"/>
                    <a:pt x="126" y="324"/>
                  </a:cubicBezTo>
                  <a:cubicBezTo>
                    <a:pt x="127" y="324"/>
                    <a:pt x="132" y="324"/>
                    <a:pt x="132" y="324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6" y="331"/>
                    <a:pt x="138" y="331"/>
                  </a:cubicBezTo>
                  <a:cubicBezTo>
                    <a:pt x="139" y="332"/>
                    <a:pt x="143" y="331"/>
                    <a:pt x="143" y="331"/>
                  </a:cubicBezTo>
                  <a:cubicBezTo>
                    <a:pt x="143" y="331"/>
                    <a:pt x="142" y="330"/>
                    <a:pt x="144" y="331"/>
                  </a:cubicBezTo>
                  <a:cubicBezTo>
                    <a:pt x="145" y="332"/>
                    <a:pt x="146" y="333"/>
                    <a:pt x="146" y="333"/>
                  </a:cubicBezTo>
                  <a:cubicBezTo>
                    <a:pt x="146" y="333"/>
                    <a:pt x="147" y="335"/>
                    <a:pt x="147" y="336"/>
                  </a:cubicBezTo>
                  <a:cubicBezTo>
                    <a:pt x="147" y="337"/>
                    <a:pt x="148" y="339"/>
                    <a:pt x="148" y="339"/>
                  </a:cubicBezTo>
                  <a:cubicBezTo>
                    <a:pt x="148" y="339"/>
                    <a:pt x="145" y="340"/>
                    <a:pt x="150" y="340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63" y="341"/>
                    <a:pt x="163" y="341"/>
                    <a:pt x="163" y="341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7" y="348"/>
                    <a:pt x="177" y="348"/>
                    <a:pt x="177" y="348"/>
                  </a:cubicBezTo>
                  <a:cubicBezTo>
                    <a:pt x="177" y="348"/>
                    <a:pt x="176" y="351"/>
                    <a:pt x="178" y="351"/>
                  </a:cubicBezTo>
                  <a:cubicBezTo>
                    <a:pt x="179" y="351"/>
                    <a:pt x="183" y="351"/>
                    <a:pt x="183" y="351"/>
                  </a:cubicBezTo>
                  <a:cubicBezTo>
                    <a:pt x="186" y="359"/>
                    <a:pt x="186" y="359"/>
                    <a:pt x="186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81"/>
                    <a:pt x="182" y="381"/>
                  </a:cubicBezTo>
                  <a:cubicBezTo>
                    <a:pt x="182" y="382"/>
                    <a:pt x="184" y="382"/>
                    <a:pt x="184" y="382"/>
                  </a:cubicBezTo>
                  <a:cubicBezTo>
                    <a:pt x="184" y="382"/>
                    <a:pt x="186" y="384"/>
                    <a:pt x="186" y="385"/>
                  </a:cubicBezTo>
                  <a:cubicBezTo>
                    <a:pt x="186" y="386"/>
                    <a:pt x="189" y="387"/>
                    <a:pt x="189" y="388"/>
                  </a:cubicBezTo>
                  <a:cubicBezTo>
                    <a:pt x="190" y="389"/>
                    <a:pt x="193" y="392"/>
                    <a:pt x="193" y="392"/>
                  </a:cubicBezTo>
                  <a:cubicBezTo>
                    <a:pt x="194" y="394"/>
                    <a:pt x="194" y="394"/>
                    <a:pt x="194" y="394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396"/>
                    <a:pt x="198" y="396"/>
                    <a:pt x="198" y="397"/>
                  </a:cubicBezTo>
                  <a:cubicBezTo>
                    <a:pt x="198" y="399"/>
                    <a:pt x="200" y="401"/>
                    <a:pt x="200" y="401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204" y="404"/>
                    <a:pt x="204" y="403"/>
                    <a:pt x="204" y="405"/>
                  </a:cubicBezTo>
                  <a:cubicBezTo>
                    <a:pt x="204" y="407"/>
                    <a:pt x="204" y="410"/>
                    <a:pt x="204" y="410"/>
                  </a:cubicBezTo>
                  <a:cubicBezTo>
                    <a:pt x="208" y="410"/>
                    <a:pt x="208" y="410"/>
                    <a:pt x="208" y="41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07" y="414"/>
                    <a:pt x="205" y="414"/>
                    <a:pt x="207" y="417"/>
                  </a:cubicBezTo>
                  <a:cubicBezTo>
                    <a:pt x="209" y="419"/>
                    <a:pt x="209" y="421"/>
                    <a:pt x="209" y="421"/>
                  </a:cubicBezTo>
                  <a:cubicBezTo>
                    <a:pt x="216" y="426"/>
                    <a:pt x="216" y="426"/>
                    <a:pt x="216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6" y="421"/>
                    <a:pt x="229" y="421"/>
                    <a:pt x="232" y="422"/>
                  </a:cubicBezTo>
                  <a:cubicBezTo>
                    <a:pt x="234" y="423"/>
                    <a:pt x="238" y="422"/>
                    <a:pt x="238" y="422"/>
                  </a:cubicBezTo>
                  <a:cubicBezTo>
                    <a:pt x="238" y="422"/>
                    <a:pt x="238" y="422"/>
                    <a:pt x="238" y="424"/>
                  </a:cubicBezTo>
                  <a:cubicBezTo>
                    <a:pt x="239" y="426"/>
                    <a:pt x="241" y="425"/>
                    <a:pt x="241" y="425"/>
                  </a:cubicBezTo>
                  <a:cubicBezTo>
                    <a:pt x="241" y="425"/>
                    <a:pt x="244" y="425"/>
                    <a:pt x="244" y="426"/>
                  </a:cubicBezTo>
                  <a:cubicBezTo>
                    <a:pt x="244" y="427"/>
                    <a:pt x="246" y="428"/>
                    <a:pt x="247" y="430"/>
                  </a:cubicBezTo>
                  <a:cubicBezTo>
                    <a:pt x="248" y="432"/>
                    <a:pt x="248" y="431"/>
                    <a:pt x="249" y="432"/>
                  </a:cubicBezTo>
                  <a:cubicBezTo>
                    <a:pt x="249" y="433"/>
                    <a:pt x="245" y="434"/>
                    <a:pt x="250" y="434"/>
                  </a:cubicBezTo>
                  <a:cubicBezTo>
                    <a:pt x="254" y="435"/>
                    <a:pt x="264" y="436"/>
                    <a:pt x="264" y="436"/>
                  </a:cubicBezTo>
                  <a:cubicBezTo>
                    <a:pt x="264" y="436"/>
                    <a:pt x="270" y="434"/>
                    <a:pt x="273" y="434"/>
                  </a:cubicBezTo>
                  <a:cubicBezTo>
                    <a:pt x="276" y="434"/>
                    <a:pt x="276" y="435"/>
                    <a:pt x="276" y="435"/>
                  </a:cubicBezTo>
                  <a:cubicBezTo>
                    <a:pt x="279" y="435"/>
                    <a:pt x="279" y="435"/>
                    <a:pt x="279" y="435"/>
                  </a:cubicBezTo>
                  <a:cubicBezTo>
                    <a:pt x="279" y="435"/>
                    <a:pt x="281" y="434"/>
                    <a:pt x="281" y="433"/>
                  </a:cubicBezTo>
                  <a:cubicBezTo>
                    <a:pt x="281" y="432"/>
                    <a:pt x="282" y="429"/>
                    <a:pt x="282" y="429"/>
                  </a:cubicBezTo>
                  <a:cubicBezTo>
                    <a:pt x="282" y="429"/>
                    <a:pt x="281" y="427"/>
                    <a:pt x="283" y="427"/>
                  </a:cubicBezTo>
                  <a:cubicBezTo>
                    <a:pt x="285" y="427"/>
                    <a:pt x="286" y="426"/>
                    <a:pt x="286" y="426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88" y="416"/>
                    <a:pt x="288" y="413"/>
                    <a:pt x="287" y="412"/>
                  </a:cubicBezTo>
                  <a:cubicBezTo>
                    <a:pt x="285" y="411"/>
                    <a:pt x="282" y="408"/>
                    <a:pt x="282" y="408"/>
                  </a:cubicBezTo>
                  <a:cubicBezTo>
                    <a:pt x="281" y="405"/>
                    <a:pt x="281" y="405"/>
                    <a:pt x="281" y="405"/>
                  </a:cubicBezTo>
                  <a:cubicBezTo>
                    <a:pt x="277" y="402"/>
                    <a:pt x="277" y="402"/>
                    <a:pt x="277" y="402"/>
                  </a:cubicBezTo>
                  <a:cubicBezTo>
                    <a:pt x="277" y="402"/>
                    <a:pt x="276" y="400"/>
                    <a:pt x="275" y="400"/>
                  </a:cubicBezTo>
                  <a:cubicBezTo>
                    <a:pt x="274" y="401"/>
                    <a:pt x="275" y="401"/>
                    <a:pt x="273" y="404"/>
                  </a:cubicBezTo>
                  <a:cubicBezTo>
                    <a:pt x="271" y="406"/>
                    <a:pt x="268" y="407"/>
                    <a:pt x="268" y="407"/>
                  </a:cubicBezTo>
                  <a:cubicBezTo>
                    <a:pt x="262" y="409"/>
                    <a:pt x="262" y="409"/>
                    <a:pt x="262" y="409"/>
                  </a:cubicBezTo>
                  <a:cubicBezTo>
                    <a:pt x="262" y="409"/>
                    <a:pt x="258" y="407"/>
                    <a:pt x="257" y="405"/>
                  </a:cubicBezTo>
                  <a:cubicBezTo>
                    <a:pt x="256" y="404"/>
                    <a:pt x="249" y="398"/>
                    <a:pt x="249" y="398"/>
                  </a:cubicBezTo>
                  <a:cubicBezTo>
                    <a:pt x="249" y="398"/>
                    <a:pt x="245" y="395"/>
                    <a:pt x="244" y="395"/>
                  </a:cubicBezTo>
                  <a:cubicBezTo>
                    <a:pt x="242" y="395"/>
                    <a:pt x="240" y="395"/>
                    <a:pt x="240" y="395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36" y="389"/>
                    <a:pt x="236" y="389"/>
                    <a:pt x="236" y="389"/>
                  </a:cubicBezTo>
                  <a:cubicBezTo>
                    <a:pt x="236" y="389"/>
                    <a:pt x="233" y="386"/>
                    <a:pt x="235" y="386"/>
                  </a:cubicBezTo>
                  <a:cubicBezTo>
                    <a:pt x="238" y="386"/>
                    <a:pt x="239" y="383"/>
                    <a:pt x="239" y="383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8" y="373"/>
                    <a:pt x="237" y="368"/>
                    <a:pt x="238" y="367"/>
                  </a:cubicBezTo>
                  <a:cubicBezTo>
                    <a:pt x="240" y="367"/>
                    <a:pt x="246" y="366"/>
                    <a:pt x="246" y="366"/>
                  </a:cubicBezTo>
                  <a:cubicBezTo>
                    <a:pt x="246" y="366"/>
                    <a:pt x="249" y="367"/>
                    <a:pt x="252" y="368"/>
                  </a:cubicBezTo>
                  <a:cubicBezTo>
                    <a:pt x="254" y="368"/>
                    <a:pt x="256" y="369"/>
                    <a:pt x="256" y="369"/>
                  </a:cubicBezTo>
                  <a:cubicBezTo>
                    <a:pt x="256" y="369"/>
                    <a:pt x="262" y="372"/>
                    <a:pt x="263" y="373"/>
                  </a:cubicBezTo>
                  <a:cubicBezTo>
                    <a:pt x="263" y="374"/>
                    <a:pt x="265" y="375"/>
                    <a:pt x="267" y="376"/>
                  </a:cubicBezTo>
                  <a:cubicBezTo>
                    <a:pt x="270" y="378"/>
                    <a:pt x="276" y="376"/>
                    <a:pt x="276" y="376"/>
                  </a:cubicBezTo>
                  <a:cubicBezTo>
                    <a:pt x="276" y="376"/>
                    <a:pt x="279" y="375"/>
                    <a:pt x="281" y="375"/>
                  </a:cubicBezTo>
                  <a:cubicBezTo>
                    <a:pt x="282" y="375"/>
                    <a:pt x="291" y="375"/>
                    <a:pt x="291" y="375"/>
                  </a:cubicBezTo>
                  <a:cubicBezTo>
                    <a:pt x="291" y="375"/>
                    <a:pt x="295" y="375"/>
                    <a:pt x="296" y="375"/>
                  </a:cubicBezTo>
                  <a:cubicBezTo>
                    <a:pt x="297" y="375"/>
                    <a:pt x="301" y="375"/>
                    <a:pt x="301" y="375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5" y="374"/>
                    <a:pt x="315" y="369"/>
                    <a:pt x="317" y="369"/>
                  </a:cubicBezTo>
                  <a:cubicBezTo>
                    <a:pt x="318" y="369"/>
                    <a:pt x="320" y="369"/>
                    <a:pt x="322" y="369"/>
                  </a:cubicBezTo>
                  <a:cubicBezTo>
                    <a:pt x="324" y="370"/>
                    <a:pt x="330" y="368"/>
                    <a:pt x="330" y="368"/>
                  </a:cubicBezTo>
                  <a:cubicBezTo>
                    <a:pt x="324" y="360"/>
                    <a:pt x="324" y="360"/>
                    <a:pt x="324" y="360"/>
                  </a:cubicBezTo>
                  <a:cubicBezTo>
                    <a:pt x="324" y="360"/>
                    <a:pt x="324" y="360"/>
                    <a:pt x="322" y="356"/>
                  </a:cubicBezTo>
                  <a:cubicBezTo>
                    <a:pt x="321" y="352"/>
                    <a:pt x="318" y="348"/>
                    <a:pt x="318" y="348"/>
                  </a:cubicBezTo>
                  <a:cubicBezTo>
                    <a:pt x="318" y="348"/>
                    <a:pt x="314" y="347"/>
                    <a:pt x="311" y="346"/>
                  </a:cubicBezTo>
                  <a:cubicBezTo>
                    <a:pt x="308" y="345"/>
                    <a:pt x="310" y="346"/>
                    <a:pt x="308" y="344"/>
                  </a:cubicBezTo>
                  <a:cubicBezTo>
                    <a:pt x="306" y="343"/>
                    <a:pt x="297" y="338"/>
                    <a:pt x="297" y="338"/>
                  </a:cubicBezTo>
                  <a:cubicBezTo>
                    <a:pt x="297" y="338"/>
                    <a:pt x="293" y="337"/>
                    <a:pt x="292" y="335"/>
                  </a:cubicBezTo>
                  <a:cubicBezTo>
                    <a:pt x="291" y="332"/>
                    <a:pt x="292" y="323"/>
                    <a:pt x="292" y="323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300" y="299"/>
                    <a:pt x="300" y="299"/>
                    <a:pt x="300" y="299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5" y="269"/>
                    <a:pt x="315" y="269"/>
                    <a:pt x="315" y="26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5" y="253"/>
                    <a:pt x="315" y="253"/>
                    <a:pt x="315" y="253"/>
                  </a:cubicBezTo>
                  <a:cubicBezTo>
                    <a:pt x="328" y="253"/>
                    <a:pt x="328" y="253"/>
                    <a:pt x="328" y="253"/>
                  </a:cubicBezTo>
                  <a:cubicBezTo>
                    <a:pt x="328" y="256"/>
                    <a:pt x="328" y="256"/>
                    <a:pt x="328" y="256"/>
                  </a:cubicBezTo>
                  <a:cubicBezTo>
                    <a:pt x="328" y="256"/>
                    <a:pt x="330" y="252"/>
                    <a:pt x="331" y="252"/>
                  </a:cubicBezTo>
                  <a:cubicBezTo>
                    <a:pt x="332" y="252"/>
                    <a:pt x="340" y="247"/>
                    <a:pt x="340" y="247"/>
                  </a:cubicBezTo>
                  <a:cubicBezTo>
                    <a:pt x="343" y="249"/>
                    <a:pt x="343" y="249"/>
                    <a:pt x="343" y="249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1"/>
                    <a:pt x="354" y="252"/>
                    <a:pt x="353" y="254"/>
                  </a:cubicBezTo>
                  <a:cubicBezTo>
                    <a:pt x="352" y="256"/>
                    <a:pt x="352" y="256"/>
                    <a:pt x="353" y="256"/>
                  </a:cubicBezTo>
                  <a:cubicBezTo>
                    <a:pt x="354" y="256"/>
                    <a:pt x="358" y="253"/>
                    <a:pt x="358" y="253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59" y="249"/>
                    <a:pt x="358" y="244"/>
                    <a:pt x="358" y="242"/>
                  </a:cubicBezTo>
                  <a:cubicBezTo>
                    <a:pt x="358" y="240"/>
                    <a:pt x="357" y="232"/>
                    <a:pt x="357" y="232"/>
                  </a:cubicBezTo>
                  <a:cubicBezTo>
                    <a:pt x="356" y="226"/>
                    <a:pt x="356" y="226"/>
                    <a:pt x="356" y="22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328" y="205"/>
                    <a:pt x="328" y="205"/>
                    <a:pt x="328" y="205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5" y="200"/>
                    <a:pt x="324" y="193"/>
                    <a:pt x="324" y="192"/>
                  </a:cubicBezTo>
                  <a:cubicBezTo>
                    <a:pt x="324" y="191"/>
                    <a:pt x="322" y="184"/>
                    <a:pt x="322" y="184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8" y="168"/>
                    <a:pt x="316" y="163"/>
                    <a:pt x="315" y="161"/>
                  </a:cubicBezTo>
                  <a:cubicBezTo>
                    <a:pt x="314" y="159"/>
                    <a:pt x="312" y="155"/>
                    <a:pt x="312" y="155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9" y="135"/>
                    <a:pt x="291" y="135"/>
                  </a:cubicBezTo>
                  <a:cubicBezTo>
                    <a:pt x="294" y="135"/>
                    <a:pt x="296" y="135"/>
                    <a:pt x="298" y="135"/>
                  </a:cubicBezTo>
                  <a:cubicBezTo>
                    <a:pt x="300" y="135"/>
                    <a:pt x="303" y="135"/>
                    <a:pt x="303" y="135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5"/>
                    <a:pt x="338" y="126"/>
                  </a:cubicBezTo>
                  <a:cubicBezTo>
                    <a:pt x="340" y="127"/>
                    <a:pt x="341" y="127"/>
                    <a:pt x="342" y="128"/>
                  </a:cubicBezTo>
                  <a:cubicBezTo>
                    <a:pt x="344" y="128"/>
                    <a:pt x="350" y="129"/>
                    <a:pt x="350" y="129"/>
                  </a:cubicBezTo>
                  <a:cubicBezTo>
                    <a:pt x="354" y="131"/>
                    <a:pt x="354" y="131"/>
                    <a:pt x="354" y="131"/>
                  </a:cubicBezTo>
                  <a:cubicBezTo>
                    <a:pt x="358" y="137"/>
                    <a:pt x="358" y="137"/>
                    <a:pt x="358" y="137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5" y="141"/>
                    <a:pt x="366" y="144"/>
                    <a:pt x="365" y="145"/>
                  </a:cubicBezTo>
                  <a:cubicBezTo>
                    <a:pt x="364" y="146"/>
                    <a:pt x="365" y="149"/>
                    <a:pt x="361" y="151"/>
                  </a:cubicBezTo>
                  <a:cubicBezTo>
                    <a:pt x="357" y="153"/>
                    <a:pt x="352" y="157"/>
                    <a:pt x="351" y="157"/>
                  </a:cubicBezTo>
                  <a:cubicBezTo>
                    <a:pt x="350" y="158"/>
                    <a:pt x="347" y="162"/>
                    <a:pt x="347" y="162"/>
                  </a:cubicBezTo>
                  <a:cubicBezTo>
                    <a:pt x="345" y="166"/>
                    <a:pt x="345" y="166"/>
                    <a:pt x="345" y="166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46" y="169"/>
                    <a:pt x="346" y="170"/>
                    <a:pt x="346" y="171"/>
                  </a:cubicBezTo>
                  <a:cubicBezTo>
                    <a:pt x="345" y="173"/>
                    <a:pt x="344" y="176"/>
                    <a:pt x="344" y="176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45" y="181"/>
                    <a:pt x="346" y="183"/>
                    <a:pt x="347" y="185"/>
                  </a:cubicBezTo>
                  <a:cubicBezTo>
                    <a:pt x="347" y="186"/>
                    <a:pt x="356" y="188"/>
                    <a:pt x="356" y="188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72" y="196"/>
                    <a:pt x="372" y="196"/>
                    <a:pt x="372" y="196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397" y="190"/>
                    <a:pt x="400" y="186"/>
                    <a:pt x="401" y="185"/>
                  </a:cubicBezTo>
                  <a:cubicBezTo>
                    <a:pt x="402" y="184"/>
                    <a:pt x="405" y="181"/>
                    <a:pt x="405" y="181"/>
                  </a:cubicBezTo>
                  <a:cubicBezTo>
                    <a:pt x="405" y="181"/>
                    <a:pt x="407" y="179"/>
                    <a:pt x="407" y="178"/>
                  </a:cubicBezTo>
                  <a:cubicBezTo>
                    <a:pt x="407" y="177"/>
                    <a:pt x="406" y="169"/>
                    <a:pt x="406" y="169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401" y="156"/>
                    <a:pt x="401" y="156"/>
                    <a:pt x="401" y="156"/>
                  </a:cubicBezTo>
                  <a:cubicBezTo>
                    <a:pt x="401" y="156"/>
                    <a:pt x="399" y="153"/>
                    <a:pt x="399" y="151"/>
                  </a:cubicBezTo>
                  <a:cubicBezTo>
                    <a:pt x="399" y="150"/>
                    <a:pt x="398" y="146"/>
                    <a:pt x="398" y="146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403" y="129"/>
                    <a:pt x="403" y="129"/>
                    <a:pt x="403" y="129"/>
                  </a:cubicBezTo>
                  <a:cubicBezTo>
                    <a:pt x="405" y="125"/>
                    <a:pt x="405" y="125"/>
                    <a:pt x="405" y="125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404" y="116"/>
                    <a:pt x="404" y="116"/>
                    <a:pt x="404" y="116"/>
                  </a:cubicBezTo>
                  <a:cubicBezTo>
                    <a:pt x="408" y="114"/>
                    <a:pt x="408" y="114"/>
                    <a:pt x="408" y="114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84"/>
                    <a:pt x="422" y="76"/>
                    <a:pt x="422" y="75"/>
                  </a:cubicBezTo>
                  <a:cubicBezTo>
                    <a:pt x="422" y="74"/>
                    <a:pt x="425" y="72"/>
                    <a:pt x="425" y="7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9" y="49"/>
                    <a:pt x="439" y="49"/>
                    <a:pt x="439" y="49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3" y="51"/>
                    <a:pt x="445" y="53"/>
                    <a:pt x="445" y="55"/>
                  </a:cubicBezTo>
                  <a:cubicBezTo>
                    <a:pt x="445" y="57"/>
                    <a:pt x="444" y="58"/>
                    <a:pt x="445" y="58"/>
                  </a:cubicBezTo>
                  <a:cubicBezTo>
                    <a:pt x="447" y="58"/>
                    <a:pt x="446" y="58"/>
                    <a:pt x="447" y="57"/>
                  </a:cubicBezTo>
                  <a:cubicBezTo>
                    <a:pt x="449" y="55"/>
                    <a:pt x="450" y="51"/>
                    <a:pt x="450" y="50"/>
                  </a:cubicBezTo>
                  <a:cubicBezTo>
                    <a:pt x="450" y="49"/>
                    <a:pt x="452" y="49"/>
                    <a:pt x="450" y="48"/>
                  </a:cubicBezTo>
                  <a:cubicBezTo>
                    <a:pt x="447" y="47"/>
                    <a:pt x="443" y="45"/>
                    <a:pt x="443" y="45"/>
                  </a:cubicBezTo>
                  <a:cubicBezTo>
                    <a:pt x="443" y="45"/>
                    <a:pt x="439" y="44"/>
                    <a:pt x="439" y="43"/>
                  </a:cubicBezTo>
                  <a:cubicBezTo>
                    <a:pt x="440" y="42"/>
                    <a:pt x="443" y="33"/>
                    <a:pt x="443" y="33"/>
                  </a:cubicBezTo>
                  <a:cubicBezTo>
                    <a:pt x="447" y="23"/>
                    <a:pt x="447" y="23"/>
                    <a:pt x="447" y="23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53" y="8"/>
                    <a:pt x="455" y="2"/>
                    <a:pt x="460" y="0"/>
                  </a:cubicBezTo>
                  <a:cubicBezTo>
                    <a:pt x="1479" y="0"/>
                    <a:pt x="1479" y="0"/>
                    <a:pt x="1479" y="0"/>
                  </a:cubicBezTo>
                  <a:cubicBezTo>
                    <a:pt x="1479" y="736"/>
                    <a:pt x="1479" y="736"/>
                    <a:pt x="1479" y="736"/>
                  </a:cubicBezTo>
                  <a:cubicBezTo>
                    <a:pt x="1465" y="741"/>
                    <a:pt x="1465" y="741"/>
                    <a:pt x="1465" y="741"/>
                  </a:cubicBezTo>
                  <a:cubicBezTo>
                    <a:pt x="1463" y="741"/>
                    <a:pt x="1435" y="737"/>
                    <a:pt x="1436" y="746"/>
                  </a:cubicBezTo>
                  <a:cubicBezTo>
                    <a:pt x="1437" y="751"/>
                    <a:pt x="1442" y="752"/>
                    <a:pt x="1442" y="752"/>
                  </a:cubicBezTo>
                  <a:cubicBezTo>
                    <a:pt x="1455" y="764"/>
                    <a:pt x="1455" y="764"/>
                    <a:pt x="1455" y="764"/>
                  </a:cubicBezTo>
                  <a:cubicBezTo>
                    <a:pt x="1454" y="771"/>
                    <a:pt x="1454" y="771"/>
                    <a:pt x="1454" y="771"/>
                  </a:cubicBezTo>
                  <a:cubicBezTo>
                    <a:pt x="1462" y="773"/>
                    <a:pt x="1462" y="773"/>
                    <a:pt x="1462" y="773"/>
                  </a:cubicBezTo>
                  <a:cubicBezTo>
                    <a:pt x="1479" y="773"/>
                    <a:pt x="1479" y="773"/>
                    <a:pt x="1479" y="773"/>
                  </a:cubicBezTo>
                  <a:cubicBezTo>
                    <a:pt x="1479" y="785"/>
                    <a:pt x="1479" y="785"/>
                    <a:pt x="1479" y="785"/>
                  </a:cubicBezTo>
                  <a:cubicBezTo>
                    <a:pt x="1469" y="786"/>
                    <a:pt x="1458" y="788"/>
                    <a:pt x="1456" y="789"/>
                  </a:cubicBezTo>
                  <a:cubicBezTo>
                    <a:pt x="1445" y="801"/>
                    <a:pt x="1445" y="801"/>
                    <a:pt x="1445" y="801"/>
                  </a:cubicBezTo>
                  <a:cubicBezTo>
                    <a:pt x="1458" y="818"/>
                    <a:pt x="1458" y="818"/>
                    <a:pt x="1458" y="818"/>
                  </a:cubicBezTo>
                  <a:cubicBezTo>
                    <a:pt x="1457" y="829"/>
                    <a:pt x="1457" y="829"/>
                    <a:pt x="1457" y="829"/>
                  </a:cubicBezTo>
                  <a:cubicBezTo>
                    <a:pt x="1446" y="837"/>
                    <a:pt x="1446" y="837"/>
                    <a:pt x="1446" y="837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9" y="852"/>
                    <a:pt x="1479" y="852"/>
                    <a:pt x="1479" y="852"/>
                  </a:cubicBezTo>
                  <a:cubicBezTo>
                    <a:pt x="1479" y="899"/>
                    <a:pt x="1479" y="899"/>
                    <a:pt x="1479" y="899"/>
                  </a:cubicBezTo>
                  <a:cubicBezTo>
                    <a:pt x="1476" y="899"/>
                    <a:pt x="1472" y="900"/>
                    <a:pt x="1467" y="900"/>
                  </a:cubicBezTo>
                  <a:cubicBezTo>
                    <a:pt x="1460" y="912"/>
                    <a:pt x="1460" y="912"/>
                    <a:pt x="1460" y="912"/>
                  </a:cubicBezTo>
                  <a:cubicBezTo>
                    <a:pt x="1409" y="903"/>
                    <a:pt x="1409" y="903"/>
                    <a:pt x="1409" y="903"/>
                  </a:cubicBezTo>
                  <a:cubicBezTo>
                    <a:pt x="1392" y="893"/>
                    <a:pt x="1392" y="893"/>
                    <a:pt x="1392" y="893"/>
                  </a:cubicBezTo>
                  <a:cubicBezTo>
                    <a:pt x="1379" y="902"/>
                    <a:pt x="1382" y="898"/>
                    <a:pt x="1371" y="910"/>
                  </a:cubicBezTo>
                  <a:cubicBezTo>
                    <a:pt x="1341" y="902"/>
                    <a:pt x="1341" y="902"/>
                    <a:pt x="1341" y="902"/>
                  </a:cubicBezTo>
                  <a:cubicBezTo>
                    <a:pt x="1322" y="911"/>
                    <a:pt x="1322" y="911"/>
                    <a:pt x="1322" y="911"/>
                  </a:cubicBezTo>
                  <a:cubicBezTo>
                    <a:pt x="1300" y="933"/>
                    <a:pt x="1300" y="933"/>
                    <a:pt x="1300" y="933"/>
                  </a:cubicBezTo>
                  <a:cubicBezTo>
                    <a:pt x="1263" y="931"/>
                    <a:pt x="1263" y="931"/>
                    <a:pt x="1263" y="931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3" y="930"/>
                    <a:pt x="1253" y="930"/>
                    <a:pt x="1253" y="930"/>
                  </a:cubicBezTo>
                  <a:cubicBezTo>
                    <a:pt x="1261" y="940"/>
                    <a:pt x="1261" y="940"/>
                    <a:pt x="1261" y="940"/>
                  </a:cubicBezTo>
                  <a:cubicBezTo>
                    <a:pt x="1247" y="947"/>
                    <a:pt x="1247" y="947"/>
                    <a:pt x="1247" y="947"/>
                  </a:cubicBezTo>
                  <a:cubicBezTo>
                    <a:pt x="1242" y="933"/>
                    <a:pt x="1242" y="933"/>
                    <a:pt x="1242" y="933"/>
                  </a:cubicBezTo>
                  <a:cubicBezTo>
                    <a:pt x="1230" y="918"/>
                    <a:pt x="1230" y="918"/>
                    <a:pt x="1230" y="918"/>
                  </a:cubicBezTo>
                  <a:cubicBezTo>
                    <a:pt x="1212" y="914"/>
                    <a:pt x="1212" y="914"/>
                    <a:pt x="1212" y="914"/>
                  </a:cubicBezTo>
                  <a:cubicBezTo>
                    <a:pt x="1202" y="907"/>
                    <a:pt x="1202" y="907"/>
                    <a:pt x="1202" y="907"/>
                  </a:cubicBezTo>
                  <a:cubicBezTo>
                    <a:pt x="1200" y="906"/>
                    <a:pt x="1163" y="910"/>
                    <a:pt x="1156" y="911"/>
                  </a:cubicBezTo>
                  <a:cubicBezTo>
                    <a:pt x="1147" y="905"/>
                    <a:pt x="1146" y="905"/>
                    <a:pt x="1136" y="900"/>
                  </a:cubicBezTo>
                  <a:cubicBezTo>
                    <a:pt x="1126" y="908"/>
                    <a:pt x="1126" y="908"/>
                    <a:pt x="1126" y="908"/>
                  </a:cubicBezTo>
                  <a:cubicBezTo>
                    <a:pt x="1126" y="908"/>
                    <a:pt x="1121" y="917"/>
                    <a:pt x="1113" y="917"/>
                  </a:cubicBezTo>
                  <a:cubicBezTo>
                    <a:pt x="1104" y="917"/>
                    <a:pt x="1105" y="905"/>
                    <a:pt x="1105" y="905"/>
                  </a:cubicBezTo>
                  <a:cubicBezTo>
                    <a:pt x="1092" y="907"/>
                    <a:pt x="1092" y="907"/>
                    <a:pt x="1092" y="907"/>
                  </a:cubicBezTo>
                  <a:cubicBezTo>
                    <a:pt x="1075" y="931"/>
                    <a:pt x="1075" y="931"/>
                    <a:pt x="1075" y="931"/>
                  </a:cubicBezTo>
                  <a:cubicBezTo>
                    <a:pt x="1054" y="949"/>
                    <a:pt x="1054" y="949"/>
                    <a:pt x="1054" y="949"/>
                  </a:cubicBezTo>
                  <a:cubicBezTo>
                    <a:pt x="1042" y="967"/>
                    <a:pt x="1042" y="967"/>
                    <a:pt x="1042" y="967"/>
                  </a:cubicBezTo>
                  <a:cubicBezTo>
                    <a:pt x="1019" y="976"/>
                    <a:pt x="1019" y="976"/>
                    <a:pt x="1019" y="976"/>
                  </a:cubicBezTo>
                  <a:cubicBezTo>
                    <a:pt x="1020" y="984"/>
                    <a:pt x="1020" y="984"/>
                    <a:pt x="1020" y="984"/>
                  </a:cubicBezTo>
                  <a:cubicBezTo>
                    <a:pt x="1043" y="1004"/>
                    <a:pt x="1043" y="1004"/>
                    <a:pt x="1043" y="1004"/>
                  </a:cubicBezTo>
                  <a:cubicBezTo>
                    <a:pt x="1027" y="1015"/>
                    <a:pt x="1027" y="1015"/>
                    <a:pt x="1027" y="1015"/>
                  </a:cubicBezTo>
                  <a:cubicBezTo>
                    <a:pt x="1003" y="990"/>
                    <a:pt x="1012" y="1009"/>
                    <a:pt x="982" y="986"/>
                  </a:cubicBezTo>
                  <a:cubicBezTo>
                    <a:pt x="977" y="1004"/>
                    <a:pt x="976" y="999"/>
                    <a:pt x="979" y="1014"/>
                  </a:cubicBezTo>
                  <a:cubicBezTo>
                    <a:pt x="966" y="1023"/>
                    <a:pt x="966" y="1023"/>
                    <a:pt x="966" y="1023"/>
                  </a:cubicBezTo>
                  <a:cubicBezTo>
                    <a:pt x="973" y="1050"/>
                    <a:pt x="968" y="1041"/>
                    <a:pt x="985" y="1059"/>
                  </a:cubicBezTo>
                  <a:cubicBezTo>
                    <a:pt x="975" y="1080"/>
                    <a:pt x="977" y="1071"/>
                    <a:pt x="978" y="1096"/>
                  </a:cubicBezTo>
                  <a:cubicBezTo>
                    <a:pt x="1001" y="1103"/>
                    <a:pt x="1001" y="1103"/>
                    <a:pt x="1001" y="1103"/>
                  </a:cubicBezTo>
                  <a:cubicBezTo>
                    <a:pt x="1007" y="1117"/>
                    <a:pt x="1007" y="1117"/>
                    <a:pt x="1007" y="1117"/>
                  </a:cubicBezTo>
                  <a:cubicBezTo>
                    <a:pt x="1022" y="1124"/>
                    <a:pt x="1022" y="1124"/>
                    <a:pt x="1022" y="1124"/>
                  </a:cubicBezTo>
                  <a:cubicBezTo>
                    <a:pt x="1037" y="1114"/>
                    <a:pt x="1037" y="1114"/>
                    <a:pt x="1037" y="1114"/>
                  </a:cubicBezTo>
                  <a:cubicBezTo>
                    <a:pt x="1059" y="1125"/>
                    <a:pt x="1059" y="1125"/>
                    <a:pt x="1059" y="1125"/>
                  </a:cubicBezTo>
                  <a:cubicBezTo>
                    <a:pt x="1088" y="1147"/>
                    <a:pt x="1088" y="1147"/>
                    <a:pt x="1088" y="1147"/>
                  </a:cubicBezTo>
                  <a:cubicBezTo>
                    <a:pt x="1105" y="1168"/>
                    <a:pt x="1105" y="1168"/>
                    <a:pt x="1105" y="1168"/>
                  </a:cubicBezTo>
                  <a:cubicBezTo>
                    <a:pt x="1095" y="1160"/>
                    <a:pt x="1095" y="1160"/>
                    <a:pt x="1095" y="1160"/>
                  </a:cubicBezTo>
                  <a:cubicBezTo>
                    <a:pt x="1089" y="1163"/>
                    <a:pt x="1089" y="1163"/>
                    <a:pt x="1089" y="1163"/>
                  </a:cubicBezTo>
                  <a:cubicBezTo>
                    <a:pt x="1093" y="1170"/>
                    <a:pt x="1093" y="1170"/>
                    <a:pt x="1093" y="1170"/>
                  </a:cubicBezTo>
                  <a:cubicBezTo>
                    <a:pt x="1114" y="1176"/>
                    <a:pt x="1114" y="1176"/>
                    <a:pt x="1114" y="1176"/>
                  </a:cubicBezTo>
                  <a:cubicBezTo>
                    <a:pt x="1113" y="1192"/>
                    <a:pt x="1113" y="1192"/>
                    <a:pt x="1113" y="1192"/>
                  </a:cubicBezTo>
                  <a:cubicBezTo>
                    <a:pt x="1097" y="1252"/>
                    <a:pt x="1097" y="1252"/>
                    <a:pt x="1097" y="1252"/>
                  </a:cubicBezTo>
                  <a:cubicBezTo>
                    <a:pt x="1084" y="1280"/>
                    <a:pt x="1084" y="1280"/>
                    <a:pt x="1084" y="1280"/>
                  </a:cubicBezTo>
                  <a:cubicBezTo>
                    <a:pt x="1081" y="1297"/>
                    <a:pt x="1081" y="1297"/>
                    <a:pt x="1081" y="1297"/>
                  </a:cubicBezTo>
                  <a:cubicBezTo>
                    <a:pt x="1079" y="1314"/>
                    <a:pt x="1079" y="1314"/>
                    <a:pt x="1079" y="1314"/>
                  </a:cubicBezTo>
                  <a:cubicBezTo>
                    <a:pt x="1083" y="1328"/>
                    <a:pt x="1083" y="1328"/>
                    <a:pt x="1083" y="1328"/>
                  </a:cubicBezTo>
                  <a:cubicBezTo>
                    <a:pt x="1083" y="1328"/>
                    <a:pt x="1083" y="1332"/>
                    <a:pt x="1087" y="1336"/>
                  </a:cubicBezTo>
                  <a:cubicBezTo>
                    <a:pt x="1091" y="1340"/>
                    <a:pt x="1092" y="1344"/>
                    <a:pt x="1097" y="1348"/>
                  </a:cubicBezTo>
                  <a:cubicBezTo>
                    <a:pt x="1102" y="1351"/>
                    <a:pt x="1100" y="1353"/>
                    <a:pt x="1118" y="1354"/>
                  </a:cubicBezTo>
                  <a:cubicBezTo>
                    <a:pt x="1135" y="1356"/>
                    <a:pt x="1119" y="1364"/>
                    <a:pt x="1120" y="1367"/>
                  </a:cubicBezTo>
                  <a:cubicBezTo>
                    <a:pt x="1121" y="1369"/>
                    <a:pt x="1122" y="1383"/>
                    <a:pt x="1129" y="1397"/>
                  </a:cubicBezTo>
                  <a:cubicBezTo>
                    <a:pt x="1136" y="1411"/>
                    <a:pt x="1140" y="1409"/>
                    <a:pt x="1151" y="1415"/>
                  </a:cubicBezTo>
                  <a:cubicBezTo>
                    <a:pt x="1162" y="1420"/>
                    <a:pt x="1157" y="1422"/>
                    <a:pt x="1164" y="1436"/>
                  </a:cubicBezTo>
                  <a:cubicBezTo>
                    <a:pt x="1171" y="1449"/>
                    <a:pt x="1188" y="1443"/>
                    <a:pt x="1191" y="1443"/>
                  </a:cubicBezTo>
                  <a:cubicBezTo>
                    <a:pt x="1193" y="1443"/>
                    <a:pt x="1195" y="1446"/>
                    <a:pt x="1198" y="1450"/>
                  </a:cubicBezTo>
                  <a:cubicBezTo>
                    <a:pt x="1198" y="1450"/>
                    <a:pt x="1198" y="1450"/>
                    <a:pt x="1198" y="1450"/>
                  </a:cubicBezTo>
                  <a:cubicBezTo>
                    <a:pt x="1198" y="1450"/>
                    <a:pt x="1192" y="1456"/>
                    <a:pt x="1190" y="1457"/>
                  </a:cubicBezTo>
                  <a:cubicBezTo>
                    <a:pt x="1189" y="1458"/>
                    <a:pt x="1188" y="1459"/>
                    <a:pt x="1187" y="1460"/>
                  </a:cubicBezTo>
                  <a:cubicBezTo>
                    <a:pt x="1186" y="1462"/>
                    <a:pt x="1189" y="1463"/>
                    <a:pt x="1187" y="1464"/>
                  </a:cubicBezTo>
                  <a:cubicBezTo>
                    <a:pt x="1185" y="1465"/>
                    <a:pt x="1183" y="1469"/>
                    <a:pt x="1183" y="1471"/>
                  </a:cubicBezTo>
                  <a:cubicBezTo>
                    <a:pt x="1184" y="1473"/>
                    <a:pt x="1182" y="1476"/>
                    <a:pt x="1182" y="1476"/>
                  </a:cubicBezTo>
                  <a:cubicBezTo>
                    <a:pt x="1182" y="1476"/>
                    <a:pt x="1178" y="1481"/>
                    <a:pt x="1173" y="1481"/>
                  </a:cubicBezTo>
                  <a:cubicBezTo>
                    <a:pt x="1169" y="1482"/>
                    <a:pt x="1166" y="1480"/>
                    <a:pt x="1162" y="1479"/>
                  </a:cubicBezTo>
                  <a:cubicBezTo>
                    <a:pt x="1158" y="1478"/>
                    <a:pt x="1158" y="1478"/>
                    <a:pt x="1158" y="1478"/>
                  </a:cubicBezTo>
                  <a:cubicBezTo>
                    <a:pt x="1158" y="1478"/>
                    <a:pt x="1155" y="1478"/>
                    <a:pt x="1151" y="1477"/>
                  </a:cubicBezTo>
                  <a:cubicBezTo>
                    <a:pt x="1147" y="1475"/>
                    <a:pt x="1150" y="1475"/>
                    <a:pt x="1150" y="1475"/>
                  </a:cubicBezTo>
                  <a:cubicBezTo>
                    <a:pt x="1146" y="1471"/>
                    <a:pt x="1146" y="1471"/>
                    <a:pt x="1146" y="1471"/>
                  </a:cubicBezTo>
                  <a:cubicBezTo>
                    <a:pt x="1142" y="1466"/>
                    <a:pt x="1142" y="1466"/>
                    <a:pt x="1142" y="1466"/>
                  </a:cubicBezTo>
                  <a:cubicBezTo>
                    <a:pt x="1142" y="1466"/>
                    <a:pt x="1141" y="1465"/>
                    <a:pt x="1141" y="1463"/>
                  </a:cubicBezTo>
                  <a:cubicBezTo>
                    <a:pt x="1140" y="1461"/>
                    <a:pt x="1140" y="1463"/>
                    <a:pt x="1138" y="1463"/>
                  </a:cubicBezTo>
                  <a:cubicBezTo>
                    <a:pt x="1136" y="1463"/>
                    <a:pt x="1135" y="1464"/>
                    <a:pt x="1133" y="1463"/>
                  </a:cubicBezTo>
                  <a:cubicBezTo>
                    <a:pt x="1132" y="1462"/>
                    <a:pt x="1132" y="1461"/>
                    <a:pt x="1132" y="1460"/>
                  </a:cubicBezTo>
                  <a:cubicBezTo>
                    <a:pt x="1132" y="1459"/>
                    <a:pt x="1129" y="1457"/>
                    <a:pt x="1126" y="1457"/>
                  </a:cubicBezTo>
                  <a:cubicBezTo>
                    <a:pt x="1123" y="1456"/>
                    <a:pt x="1124" y="1454"/>
                    <a:pt x="1120" y="1454"/>
                  </a:cubicBezTo>
                  <a:cubicBezTo>
                    <a:pt x="1116" y="1454"/>
                    <a:pt x="1119" y="1451"/>
                    <a:pt x="1119" y="1449"/>
                  </a:cubicBezTo>
                  <a:cubicBezTo>
                    <a:pt x="1118" y="1448"/>
                    <a:pt x="1115" y="1451"/>
                    <a:pt x="1114" y="1452"/>
                  </a:cubicBezTo>
                  <a:cubicBezTo>
                    <a:pt x="1113" y="1453"/>
                    <a:pt x="1112" y="1455"/>
                    <a:pt x="1110" y="1455"/>
                  </a:cubicBezTo>
                  <a:cubicBezTo>
                    <a:pt x="1109" y="1456"/>
                    <a:pt x="1108" y="1450"/>
                    <a:pt x="1108" y="1450"/>
                  </a:cubicBezTo>
                  <a:cubicBezTo>
                    <a:pt x="1108" y="1450"/>
                    <a:pt x="1108" y="1450"/>
                    <a:pt x="1104" y="1450"/>
                  </a:cubicBezTo>
                  <a:cubicBezTo>
                    <a:pt x="1099" y="1450"/>
                    <a:pt x="1102" y="1452"/>
                    <a:pt x="1102" y="1452"/>
                  </a:cubicBezTo>
                  <a:cubicBezTo>
                    <a:pt x="1099" y="1459"/>
                    <a:pt x="1099" y="1459"/>
                    <a:pt x="1099" y="1459"/>
                  </a:cubicBezTo>
                  <a:cubicBezTo>
                    <a:pt x="1094" y="1463"/>
                    <a:pt x="1094" y="1463"/>
                    <a:pt x="1094" y="1463"/>
                  </a:cubicBezTo>
                  <a:cubicBezTo>
                    <a:pt x="1094" y="1463"/>
                    <a:pt x="1095" y="1466"/>
                    <a:pt x="1096" y="1468"/>
                  </a:cubicBezTo>
                  <a:cubicBezTo>
                    <a:pt x="1096" y="1470"/>
                    <a:pt x="1099" y="1471"/>
                    <a:pt x="1099" y="1471"/>
                  </a:cubicBezTo>
                  <a:cubicBezTo>
                    <a:pt x="1099" y="1471"/>
                    <a:pt x="1102" y="1473"/>
                    <a:pt x="1105" y="1475"/>
                  </a:cubicBezTo>
                  <a:cubicBezTo>
                    <a:pt x="1108" y="1477"/>
                    <a:pt x="1107" y="1477"/>
                    <a:pt x="1109" y="1477"/>
                  </a:cubicBezTo>
                  <a:cubicBezTo>
                    <a:pt x="1111" y="1478"/>
                    <a:pt x="1114" y="1479"/>
                    <a:pt x="1118" y="1481"/>
                  </a:cubicBezTo>
                  <a:cubicBezTo>
                    <a:pt x="1122" y="1482"/>
                    <a:pt x="1120" y="1481"/>
                    <a:pt x="1126" y="1486"/>
                  </a:cubicBezTo>
                  <a:cubicBezTo>
                    <a:pt x="1131" y="1490"/>
                    <a:pt x="1125" y="1486"/>
                    <a:pt x="1124" y="1489"/>
                  </a:cubicBezTo>
                  <a:cubicBezTo>
                    <a:pt x="1123" y="1493"/>
                    <a:pt x="1117" y="1485"/>
                    <a:pt x="1113" y="1487"/>
                  </a:cubicBezTo>
                  <a:cubicBezTo>
                    <a:pt x="1109" y="1488"/>
                    <a:pt x="1108" y="1485"/>
                    <a:pt x="1105" y="1486"/>
                  </a:cubicBezTo>
                  <a:cubicBezTo>
                    <a:pt x="1105" y="1486"/>
                    <a:pt x="1105" y="1486"/>
                    <a:pt x="1105" y="1486"/>
                  </a:cubicBezTo>
                  <a:cubicBezTo>
                    <a:pt x="1104" y="1486"/>
                    <a:pt x="1104" y="1486"/>
                    <a:pt x="1104" y="1486"/>
                  </a:cubicBezTo>
                  <a:cubicBezTo>
                    <a:pt x="1104" y="1485"/>
                    <a:pt x="1103" y="1484"/>
                    <a:pt x="1103" y="1483"/>
                  </a:cubicBezTo>
                  <a:cubicBezTo>
                    <a:pt x="1102" y="1482"/>
                    <a:pt x="1097" y="1482"/>
                    <a:pt x="1097" y="1482"/>
                  </a:cubicBezTo>
                  <a:cubicBezTo>
                    <a:pt x="1093" y="1481"/>
                    <a:pt x="1093" y="1481"/>
                    <a:pt x="1093" y="1481"/>
                  </a:cubicBezTo>
                  <a:cubicBezTo>
                    <a:pt x="1090" y="1480"/>
                    <a:pt x="1090" y="1480"/>
                    <a:pt x="1090" y="1480"/>
                  </a:cubicBezTo>
                  <a:cubicBezTo>
                    <a:pt x="1087" y="1475"/>
                    <a:pt x="1087" y="1475"/>
                    <a:pt x="1087" y="1475"/>
                  </a:cubicBezTo>
                  <a:cubicBezTo>
                    <a:pt x="1084" y="1473"/>
                    <a:pt x="1084" y="1473"/>
                    <a:pt x="1084" y="1473"/>
                  </a:cubicBezTo>
                  <a:cubicBezTo>
                    <a:pt x="1081" y="1469"/>
                    <a:pt x="1081" y="1469"/>
                    <a:pt x="1081" y="1469"/>
                  </a:cubicBezTo>
                  <a:cubicBezTo>
                    <a:pt x="1082" y="1467"/>
                    <a:pt x="1082" y="1467"/>
                    <a:pt x="1082" y="1467"/>
                  </a:cubicBezTo>
                  <a:cubicBezTo>
                    <a:pt x="1085" y="1463"/>
                    <a:pt x="1085" y="1463"/>
                    <a:pt x="1085" y="1463"/>
                  </a:cubicBezTo>
                  <a:cubicBezTo>
                    <a:pt x="1085" y="1463"/>
                    <a:pt x="1086" y="1463"/>
                    <a:pt x="1087" y="1461"/>
                  </a:cubicBezTo>
                  <a:cubicBezTo>
                    <a:pt x="1089" y="1458"/>
                    <a:pt x="1087" y="1458"/>
                    <a:pt x="1087" y="1458"/>
                  </a:cubicBezTo>
                  <a:cubicBezTo>
                    <a:pt x="1087" y="1458"/>
                    <a:pt x="1083" y="1456"/>
                    <a:pt x="1081" y="1455"/>
                  </a:cubicBezTo>
                  <a:cubicBezTo>
                    <a:pt x="1079" y="1454"/>
                    <a:pt x="1076" y="1457"/>
                    <a:pt x="1076" y="1457"/>
                  </a:cubicBezTo>
                  <a:cubicBezTo>
                    <a:pt x="1070" y="1456"/>
                    <a:pt x="1070" y="1456"/>
                    <a:pt x="1070" y="1456"/>
                  </a:cubicBezTo>
                  <a:cubicBezTo>
                    <a:pt x="1065" y="1456"/>
                    <a:pt x="1065" y="1456"/>
                    <a:pt x="1065" y="1456"/>
                  </a:cubicBezTo>
                  <a:cubicBezTo>
                    <a:pt x="1061" y="1452"/>
                    <a:pt x="1061" y="1452"/>
                    <a:pt x="1061" y="1452"/>
                  </a:cubicBezTo>
                  <a:cubicBezTo>
                    <a:pt x="1054" y="1450"/>
                    <a:pt x="1054" y="1450"/>
                    <a:pt x="1054" y="1450"/>
                  </a:cubicBezTo>
                  <a:cubicBezTo>
                    <a:pt x="1050" y="1448"/>
                    <a:pt x="1050" y="1448"/>
                    <a:pt x="1050" y="1448"/>
                  </a:cubicBezTo>
                  <a:cubicBezTo>
                    <a:pt x="1050" y="1448"/>
                    <a:pt x="1050" y="1440"/>
                    <a:pt x="1050" y="1439"/>
                  </a:cubicBezTo>
                  <a:cubicBezTo>
                    <a:pt x="1050" y="1437"/>
                    <a:pt x="1050" y="1434"/>
                    <a:pt x="1050" y="1434"/>
                  </a:cubicBezTo>
                  <a:cubicBezTo>
                    <a:pt x="1050" y="1434"/>
                    <a:pt x="1044" y="1433"/>
                    <a:pt x="1041" y="1434"/>
                  </a:cubicBezTo>
                  <a:cubicBezTo>
                    <a:pt x="1039" y="1435"/>
                    <a:pt x="1036" y="1434"/>
                    <a:pt x="1036" y="1434"/>
                  </a:cubicBezTo>
                  <a:cubicBezTo>
                    <a:pt x="1036" y="1434"/>
                    <a:pt x="1028" y="1433"/>
                    <a:pt x="1027" y="1431"/>
                  </a:cubicBezTo>
                  <a:cubicBezTo>
                    <a:pt x="1027" y="1429"/>
                    <a:pt x="1027" y="1430"/>
                    <a:pt x="1026" y="1430"/>
                  </a:cubicBezTo>
                  <a:cubicBezTo>
                    <a:pt x="1024" y="1430"/>
                    <a:pt x="1018" y="1430"/>
                    <a:pt x="1018" y="1430"/>
                  </a:cubicBezTo>
                  <a:cubicBezTo>
                    <a:pt x="1012" y="1428"/>
                    <a:pt x="1012" y="1428"/>
                    <a:pt x="1012" y="1428"/>
                  </a:cubicBezTo>
                  <a:cubicBezTo>
                    <a:pt x="1012" y="1437"/>
                    <a:pt x="1012" y="1437"/>
                    <a:pt x="1012" y="1437"/>
                  </a:cubicBezTo>
                  <a:cubicBezTo>
                    <a:pt x="1011" y="1435"/>
                    <a:pt x="1011" y="1435"/>
                    <a:pt x="1011" y="1435"/>
                  </a:cubicBezTo>
                  <a:cubicBezTo>
                    <a:pt x="1001" y="1434"/>
                    <a:pt x="1001" y="1434"/>
                    <a:pt x="1001" y="1434"/>
                  </a:cubicBezTo>
                  <a:cubicBezTo>
                    <a:pt x="995" y="1437"/>
                    <a:pt x="995" y="1437"/>
                    <a:pt x="995" y="1437"/>
                  </a:cubicBezTo>
                  <a:cubicBezTo>
                    <a:pt x="990" y="1439"/>
                    <a:pt x="990" y="1439"/>
                    <a:pt x="990" y="1439"/>
                  </a:cubicBezTo>
                  <a:cubicBezTo>
                    <a:pt x="990" y="1442"/>
                    <a:pt x="990" y="1442"/>
                    <a:pt x="990" y="1442"/>
                  </a:cubicBezTo>
                  <a:cubicBezTo>
                    <a:pt x="988" y="1445"/>
                    <a:pt x="988" y="1445"/>
                    <a:pt x="988" y="1445"/>
                  </a:cubicBezTo>
                  <a:cubicBezTo>
                    <a:pt x="988" y="1445"/>
                    <a:pt x="985" y="1446"/>
                    <a:pt x="983" y="1446"/>
                  </a:cubicBezTo>
                  <a:cubicBezTo>
                    <a:pt x="983" y="1447"/>
                    <a:pt x="982" y="1449"/>
                    <a:pt x="982" y="1450"/>
                  </a:cubicBezTo>
                  <a:cubicBezTo>
                    <a:pt x="981" y="1451"/>
                    <a:pt x="979" y="1451"/>
                    <a:pt x="979" y="1451"/>
                  </a:cubicBezTo>
                  <a:cubicBezTo>
                    <a:pt x="975" y="1450"/>
                    <a:pt x="975" y="1450"/>
                    <a:pt x="975" y="1450"/>
                  </a:cubicBezTo>
                  <a:cubicBezTo>
                    <a:pt x="972" y="1450"/>
                    <a:pt x="972" y="1450"/>
                    <a:pt x="972" y="1450"/>
                  </a:cubicBezTo>
                  <a:cubicBezTo>
                    <a:pt x="970" y="1448"/>
                    <a:pt x="970" y="1448"/>
                    <a:pt x="970" y="1448"/>
                  </a:cubicBezTo>
                  <a:cubicBezTo>
                    <a:pt x="972" y="1444"/>
                    <a:pt x="972" y="1444"/>
                    <a:pt x="972" y="1444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66" y="1442"/>
                    <a:pt x="966" y="1442"/>
                    <a:pt x="966" y="1442"/>
                  </a:cubicBezTo>
                  <a:cubicBezTo>
                    <a:pt x="960" y="1440"/>
                    <a:pt x="960" y="1440"/>
                    <a:pt x="960" y="1440"/>
                  </a:cubicBezTo>
                  <a:cubicBezTo>
                    <a:pt x="947" y="1439"/>
                    <a:pt x="947" y="1439"/>
                    <a:pt x="947" y="1439"/>
                  </a:cubicBezTo>
                  <a:cubicBezTo>
                    <a:pt x="939" y="1437"/>
                    <a:pt x="939" y="1437"/>
                    <a:pt x="939" y="1437"/>
                  </a:cubicBezTo>
                  <a:cubicBezTo>
                    <a:pt x="934" y="1432"/>
                    <a:pt x="934" y="1432"/>
                    <a:pt x="934" y="1432"/>
                  </a:cubicBezTo>
                  <a:cubicBezTo>
                    <a:pt x="926" y="1430"/>
                    <a:pt x="926" y="1430"/>
                    <a:pt x="926" y="1430"/>
                  </a:cubicBezTo>
                  <a:cubicBezTo>
                    <a:pt x="919" y="1435"/>
                    <a:pt x="919" y="1435"/>
                    <a:pt x="919" y="1435"/>
                  </a:cubicBezTo>
                  <a:cubicBezTo>
                    <a:pt x="919" y="1435"/>
                    <a:pt x="912" y="1432"/>
                    <a:pt x="909" y="1432"/>
                  </a:cubicBezTo>
                  <a:cubicBezTo>
                    <a:pt x="907" y="1433"/>
                    <a:pt x="903" y="1434"/>
                    <a:pt x="902" y="1435"/>
                  </a:cubicBezTo>
                  <a:cubicBezTo>
                    <a:pt x="901" y="1435"/>
                    <a:pt x="901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6" y="1439"/>
                    <a:pt x="894" y="1438"/>
                    <a:pt x="892" y="1438"/>
                  </a:cubicBezTo>
                  <a:cubicBezTo>
                    <a:pt x="891" y="1439"/>
                    <a:pt x="890" y="1440"/>
                    <a:pt x="888" y="1440"/>
                  </a:cubicBezTo>
                  <a:cubicBezTo>
                    <a:pt x="886" y="1440"/>
                    <a:pt x="885" y="1439"/>
                    <a:pt x="883" y="1439"/>
                  </a:cubicBezTo>
                  <a:cubicBezTo>
                    <a:pt x="882" y="1440"/>
                    <a:pt x="881" y="1441"/>
                    <a:pt x="879" y="1441"/>
                  </a:cubicBezTo>
                  <a:cubicBezTo>
                    <a:pt x="877" y="1441"/>
                    <a:pt x="876" y="1439"/>
                    <a:pt x="876" y="1439"/>
                  </a:cubicBezTo>
                  <a:cubicBezTo>
                    <a:pt x="873" y="1439"/>
                    <a:pt x="873" y="1439"/>
                    <a:pt x="873" y="1439"/>
                  </a:cubicBezTo>
                  <a:cubicBezTo>
                    <a:pt x="870" y="1436"/>
                    <a:pt x="870" y="1436"/>
                    <a:pt x="870" y="1436"/>
                  </a:cubicBezTo>
                  <a:cubicBezTo>
                    <a:pt x="870" y="1436"/>
                    <a:pt x="869" y="1438"/>
                    <a:pt x="866" y="1438"/>
                  </a:cubicBezTo>
                  <a:cubicBezTo>
                    <a:pt x="864" y="1437"/>
                    <a:pt x="862" y="1436"/>
                    <a:pt x="860" y="1437"/>
                  </a:cubicBezTo>
                  <a:cubicBezTo>
                    <a:pt x="858" y="1437"/>
                    <a:pt x="855" y="1438"/>
                    <a:pt x="855" y="1438"/>
                  </a:cubicBezTo>
                  <a:cubicBezTo>
                    <a:pt x="847" y="1435"/>
                    <a:pt x="847" y="1435"/>
                    <a:pt x="847" y="1435"/>
                  </a:cubicBezTo>
                  <a:cubicBezTo>
                    <a:pt x="842" y="1434"/>
                    <a:pt x="842" y="1434"/>
                    <a:pt x="842" y="1434"/>
                  </a:cubicBezTo>
                  <a:cubicBezTo>
                    <a:pt x="838" y="1433"/>
                    <a:pt x="838" y="1433"/>
                    <a:pt x="838" y="1433"/>
                  </a:cubicBezTo>
                  <a:cubicBezTo>
                    <a:pt x="836" y="1436"/>
                    <a:pt x="836" y="1436"/>
                    <a:pt x="836" y="1436"/>
                  </a:cubicBezTo>
                  <a:cubicBezTo>
                    <a:pt x="831" y="1436"/>
                    <a:pt x="831" y="1436"/>
                    <a:pt x="831" y="1436"/>
                  </a:cubicBezTo>
                  <a:cubicBezTo>
                    <a:pt x="831" y="1436"/>
                    <a:pt x="825" y="1434"/>
                    <a:pt x="821" y="1435"/>
                  </a:cubicBezTo>
                  <a:cubicBezTo>
                    <a:pt x="820" y="1435"/>
                    <a:pt x="817" y="1438"/>
                    <a:pt x="816" y="1438"/>
                  </a:cubicBezTo>
                  <a:cubicBezTo>
                    <a:pt x="815" y="1439"/>
                    <a:pt x="819" y="1442"/>
                    <a:pt x="817" y="1442"/>
                  </a:cubicBezTo>
                  <a:cubicBezTo>
                    <a:pt x="787" y="1439"/>
                    <a:pt x="752" y="1427"/>
                    <a:pt x="722" y="1419"/>
                  </a:cubicBezTo>
                  <a:cubicBezTo>
                    <a:pt x="722" y="1419"/>
                    <a:pt x="697" y="1413"/>
                    <a:pt x="693" y="1413"/>
                  </a:cubicBezTo>
                  <a:cubicBezTo>
                    <a:pt x="689" y="1413"/>
                    <a:pt x="681" y="1402"/>
                    <a:pt x="681" y="1399"/>
                  </a:cubicBezTo>
                  <a:cubicBezTo>
                    <a:pt x="681" y="1396"/>
                    <a:pt x="680" y="1387"/>
                    <a:pt x="684" y="1385"/>
                  </a:cubicBezTo>
                  <a:cubicBezTo>
                    <a:pt x="688" y="1383"/>
                    <a:pt x="688" y="1383"/>
                    <a:pt x="695" y="1377"/>
                  </a:cubicBezTo>
                  <a:cubicBezTo>
                    <a:pt x="701" y="1370"/>
                    <a:pt x="701" y="1365"/>
                    <a:pt x="701" y="1365"/>
                  </a:cubicBezTo>
                  <a:cubicBezTo>
                    <a:pt x="686" y="1356"/>
                    <a:pt x="686" y="1356"/>
                    <a:pt x="686" y="1356"/>
                  </a:cubicBezTo>
                  <a:cubicBezTo>
                    <a:pt x="686" y="1356"/>
                    <a:pt x="669" y="1365"/>
                    <a:pt x="666" y="1363"/>
                  </a:cubicBezTo>
                  <a:cubicBezTo>
                    <a:pt x="662" y="1361"/>
                    <a:pt x="646" y="1372"/>
                    <a:pt x="646" y="1372"/>
                  </a:cubicBezTo>
                  <a:cubicBezTo>
                    <a:pt x="630" y="1373"/>
                    <a:pt x="630" y="1373"/>
                    <a:pt x="630" y="1373"/>
                  </a:cubicBezTo>
                  <a:cubicBezTo>
                    <a:pt x="630" y="1371"/>
                    <a:pt x="630" y="1371"/>
                    <a:pt x="630" y="1371"/>
                  </a:cubicBezTo>
                  <a:cubicBezTo>
                    <a:pt x="630" y="1371"/>
                    <a:pt x="633" y="1361"/>
                    <a:pt x="637" y="1363"/>
                  </a:cubicBezTo>
                  <a:cubicBezTo>
                    <a:pt x="641" y="1351"/>
                    <a:pt x="641" y="1351"/>
                    <a:pt x="641" y="1351"/>
                  </a:cubicBezTo>
                  <a:cubicBezTo>
                    <a:pt x="639" y="1337"/>
                    <a:pt x="639" y="1337"/>
                    <a:pt x="639" y="1337"/>
                  </a:cubicBezTo>
                  <a:cubicBezTo>
                    <a:pt x="635" y="1318"/>
                    <a:pt x="635" y="1318"/>
                    <a:pt x="635" y="1318"/>
                  </a:cubicBezTo>
                  <a:cubicBezTo>
                    <a:pt x="655" y="1317"/>
                    <a:pt x="655" y="1317"/>
                    <a:pt x="655" y="1317"/>
                  </a:cubicBezTo>
                  <a:cubicBezTo>
                    <a:pt x="673" y="1307"/>
                    <a:pt x="673" y="1307"/>
                    <a:pt x="673" y="1307"/>
                  </a:cubicBezTo>
                  <a:cubicBezTo>
                    <a:pt x="667" y="1297"/>
                    <a:pt x="667" y="1297"/>
                    <a:pt x="667" y="1297"/>
                  </a:cubicBezTo>
                  <a:cubicBezTo>
                    <a:pt x="650" y="1303"/>
                    <a:pt x="650" y="1303"/>
                    <a:pt x="650" y="1303"/>
                  </a:cubicBezTo>
                  <a:cubicBezTo>
                    <a:pt x="634" y="1300"/>
                    <a:pt x="634" y="1300"/>
                    <a:pt x="634" y="1300"/>
                  </a:cubicBezTo>
                  <a:cubicBezTo>
                    <a:pt x="613" y="1318"/>
                    <a:pt x="613" y="1318"/>
                    <a:pt x="613" y="1318"/>
                  </a:cubicBezTo>
                  <a:cubicBezTo>
                    <a:pt x="589" y="1318"/>
                    <a:pt x="589" y="1318"/>
                    <a:pt x="589" y="131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2" y="1315"/>
                    <a:pt x="582" y="1313"/>
                    <a:pt x="583" y="1313"/>
                  </a:cubicBezTo>
                  <a:cubicBezTo>
                    <a:pt x="585" y="1312"/>
                    <a:pt x="600" y="1307"/>
                    <a:pt x="600" y="1307"/>
                  </a:cubicBezTo>
                  <a:cubicBezTo>
                    <a:pt x="610" y="1301"/>
                    <a:pt x="610" y="1301"/>
                    <a:pt x="610" y="1301"/>
                  </a:cubicBezTo>
                  <a:cubicBezTo>
                    <a:pt x="610" y="1301"/>
                    <a:pt x="615" y="1294"/>
                    <a:pt x="617" y="1293"/>
                  </a:cubicBezTo>
                  <a:cubicBezTo>
                    <a:pt x="619" y="1293"/>
                    <a:pt x="621" y="1289"/>
                    <a:pt x="623" y="1284"/>
                  </a:cubicBezTo>
                  <a:cubicBezTo>
                    <a:pt x="626" y="1280"/>
                    <a:pt x="628" y="1277"/>
                    <a:pt x="628" y="1277"/>
                  </a:cubicBezTo>
                  <a:cubicBezTo>
                    <a:pt x="628" y="1277"/>
                    <a:pt x="640" y="1274"/>
                    <a:pt x="639" y="1273"/>
                  </a:cubicBezTo>
                  <a:cubicBezTo>
                    <a:pt x="639" y="1271"/>
                    <a:pt x="634" y="1267"/>
                    <a:pt x="640" y="1267"/>
                  </a:cubicBezTo>
                  <a:cubicBezTo>
                    <a:pt x="646" y="1267"/>
                    <a:pt x="646" y="1267"/>
                    <a:pt x="649" y="1265"/>
                  </a:cubicBezTo>
                  <a:cubicBezTo>
                    <a:pt x="651" y="1264"/>
                    <a:pt x="650" y="1263"/>
                    <a:pt x="651" y="1260"/>
                  </a:cubicBezTo>
                  <a:cubicBezTo>
                    <a:pt x="653" y="1258"/>
                    <a:pt x="654" y="1255"/>
                    <a:pt x="654" y="1253"/>
                  </a:cubicBezTo>
                  <a:cubicBezTo>
                    <a:pt x="653" y="1251"/>
                    <a:pt x="648" y="1243"/>
                    <a:pt x="648" y="1241"/>
                  </a:cubicBezTo>
                  <a:cubicBezTo>
                    <a:pt x="647" y="1238"/>
                    <a:pt x="648" y="1232"/>
                    <a:pt x="648" y="1232"/>
                  </a:cubicBezTo>
                  <a:cubicBezTo>
                    <a:pt x="648" y="1232"/>
                    <a:pt x="651" y="1231"/>
                    <a:pt x="654" y="1230"/>
                  </a:cubicBezTo>
                  <a:cubicBezTo>
                    <a:pt x="656" y="1228"/>
                    <a:pt x="660" y="1221"/>
                    <a:pt x="660" y="1221"/>
                  </a:cubicBezTo>
                  <a:cubicBezTo>
                    <a:pt x="661" y="1216"/>
                    <a:pt x="661" y="1216"/>
                    <a:pt x="661" y="1216"/>
                  </a:cubicBezTo>
                  <a:cubicBezTo>
                    <a:pt x="661" y="1216"/>
                    <a:pt x="665" y="1213"/>
                    <a:pt x="666" y="1213"/>
                  </a:cubicBezTo>
                  <a:cubicBezTo>
                    <a:pt x="668" y="1212"/>
                    <a:pt x="684" y="1206"/>
                    <a:pt x="685" y="1206"/>
                  </a:cubicBezTo>
                  <a:cubicBezTo>
                    <a:pt x="686" y="1206"/>
                    <a:pt x="696" y="1207"/>
                    <a:pt x="693" y="1202"/>
                  </a:cubicBezTo>
                  <a:cubicBezTo>
                    <a:pt x="690" y="1198"/>
                    <a:pt x="689" y="1196"/>
                    <a:pt x="688" y="1193"/>
                  </a:cubicBezTo>
                  <a:cubicBezTo>
                    <a:pt x="687" y="1190"/>
                    <a:pt x="687" y="1183"/>
                    <a:pt x="687" y="1182"/>
                  </a:cubicBezTo>
                  <a:cubicBezTo>
                    <a:pt x="688" y="1181"/>
                    <a:pt x="696" y="1178"/>
                    <a:pt x="687" y="1177"/>
                  </a:cubicBezTo>
                  <a:cubicBezTo>
                    <a:pt x="678" y="1176"/>
                    <a:pt x="685" y="1173"/>
                    <a:pt x="683" y="1171"/>
                  </a:cubicBezTo>
                  <a:cubicBezTo>
                    <a:pt x="680" y="1169"/>
                    <a:pt x="674" y="1165"/>
                    <a:pt x="674" y="1165"/>
                  </a:cubicBezTo>
                  <a:cubicBezTo>
                    <a:pt x="671" y="1165"/>
                    <a:pt x="671" y="1165"/>
                    <a:pt x="671" y="1165"/>
                  </a:cubicBezTo>
                  <a:cubicBezTo>
                    <a:pt x="672" y="1155"/>
                    <a:pt x="672" y="1155"/>
                    <a:pt x="672" y="1155"/>
                  </a:cubicBezTo>
                  <a:cubicBezTo>
                    <a:pt x="672" y="1155"/>
                    <a:pt x="675" y="1151"/>
                    <a:pt x="676" y="1151"/>
                  </a:cubicBezTo>
                  <a:cubicBezTo>
                    <a:pt x="677" y="1150"/>
                    <a:pt x="678" y="1146"/>
                    <a:pt x="676" y="1146"/>
                  </a:cubicBezTo>
                  <a:cubicBezTo>
                    <a:pt x="674" y="1147"/>
                    <a:pt x="668" y="1148"/>
                    <a:pt x="668" y="1148"/>
                  </a:cubicBezTo>
                  <a:cubicBezTo>
                    <a:pt x="668" y="1148"/>
                    <a:pt x="663" y="1148"/>
                    <a:pt x="664" y="1146"/>
                  </a:cubicBezTo>
                  <a:cubicBezTo>
                    <a:pt x="664" y="1143"/>
                    <a:pt x="666" y="1143"/>
                    <a:pt x="669" y="1140"/>
                  </a:cubicBezTo>
                  <a:cubicBezTo>
                    <a:pt x="672" y="1137"/>
                    <a:pt x="673" y="1135"/>
                    <a:pt x="673" y="1135"/>
                  </a:cubicBezTo>
                  <a:cubicBezTo>
                    <a:pt x="672" y="1129"/>
                    <a:pt x="672" y="1129"/>
                    <a:pt x="672" y="1129"/>
                  </a:cubicBezTo>
                  <a:cubicBezTo>
                    <a:pt x="672" y="1129"/>
                    <a:pt x="672" y="1125"/>
                    <a:pt x="671" y="1125"/>
                  </a:cubicBezTo>
                  <a:cubicBezTo>
                    <a:pt x="671" y="1124"/>
                    <a:pt x="665" y="1112"/>
                    <a:pt x="665" y="1112"/>
                  </a:cubicBezTo>
                  <a:cubicBezTo>
                    <a:pt x="665" y="1112"/>
                    <a:pt x="659" y="1110"/>
                    <a:pt x="658" y="1112"/>
                  </a:cubicBezTo>
                  <a:cubicBezTo>
                    <a:pt x="658" y="1114"/>
                    <a:pt x="656" y="1118"/>
                    <a:pt x="656" y="1118"/>
                  </a:cubicBezTo>
                  <a:cubicBezTo>
                    <a:pt x="649" y="1118"/>
                    <a:pt x="649" y="1118"/>
                    <a:pt x="649" y="1118"/>
                  </a:cubicBezTo>
                  <a:cubicBezTo>
                    <a:pt x="645" y="1115"/>
                    <a:pt x="645" y="1115"/>
                    <a:pt x="645" y="1115"/>
                  </a:cubicBezTo>
                  <a:cubicBezTo>
                    <a:pt x="637" y="1113"/>
                    <a:pt x="637" y="1113"/>
                    <a:pt x="637" y="1113"/>
                  </a:cubicBezTo>
                  <a:cubicBezTo>
                    <a:pt x="637" y="1113"/>
                    <a:pt x="636" y="1114"/>
                    <a:pt x="635" y="1115"/>
                  </a:cubicBezTo>
                  <a:cubicBezTo>
                    <a:pt x="635" y="1116"/>
                    <a:pt x="627" y="1111"/>
                    <a:pt x="627" y="1111"/>
                  </a:cubicBezTo>
                  <a:cubicBezTo>
                    <a:pt x="627" y="1111"/>
                    <a:pt x="624" y="1115"/>
                    <a:pt x="623" y="1116"/>
                  </a:cubicBezTo>
                  <a:cubicBezTo>
                    <a:pt x="623" y="1116"/>
                    <a:pt x="615" y="1114"/>
                    <a:pt x="615" y="1114"/>
                  </a:cubicBezTo>
                  <a:cubicBezTo>
                    <a:pt x="607" y="1115"/>
                    <a:pt x="607" y="1115"/>
                    <a:pt x="607" y="1115"/>
                  </a:cubicBezTo>
                  <a:cubicBezTo>
                    <a:pt x="600" y="1116"/>
                    <a:pt x="600" y="1116"/>
                    <a:pt x="600" y="1116"/>
                  </a:cubicBezTo>
                  <a:cubicBezTo>
                    <a:pt x="594" y="1113"/>
                    <a:pt x="594" y="1113"/>
                    <a:pt x="594" y="1113"/>
                  </a:cubicBezTo>
                  <a:cubicBezTo>
                    <a:pt x="592" y="1116"/>
                    <a:pt x="592" y="1116"/>
                    <a:pt x="592" y="1116"/>
                  </a:cubicBezTo>
                  <a:cubicBezTo>
                    <a:pt x="593" y="1121"/>
                    <a:pt x="593" y="1121"/>
                    <a:pt x="593" y="1121"/>
                  </a:cubicBezTo>
                  <a:cubicBezTo>
                    <a:pt x="588" y="1124"/>
                    <a:pt x="588" y="1124"/>
                    <a:pt x="588" y="1124"/>
                  </a:cubicBezTo>
                  <a:cubicBezTo>
                    <a:pt x="582" y="1120"/>
                    <a:pt x="582" y="1120"/>
                    <a:pt x="582" y="1120"/>
                  </a:cubicBezTo>
                  <a:cubicBezTo>
                    <a:pt x="577" y="1119"/>
                    <a:pt x="577" y="1119"/>
                    <a:pt x="577" y="1119"/>
                  </a:cubicBezTo>
                  <a:cubicBezTo>
                    <a:pt x="570" y="1112"/>
                    <a:pt x="570" y="1112"/>
                    <a:pt x="570" y="1112"/>
                  </a:cubicBezTo>
                  <a:cubicBezTo>
                    <a:pt x="564" y="1110"/>
                    <a:pt x="564" y="1110"/>
                    <a:pt x="564" y="1110"/>
                  </a:cubicBezTo>
                  <a:cubicBezTo>
                    <a:pt x="558" y="1107"/>
                    <a:pt x="558" y="1107"/>
                    <a:pt x="558" y="1107"/>
                  </a:cubicBezTo>
                  <a:cubicBezTo>
                    <a:pt x="558" y="1107"/>
                    <a:pt x="555" y="1115"/>
                    <a:pt x="554" y="1116"/>
                  </a:cubicBezTo>
                  <a:cubicBezTo>
                    <a:pt x="553" y="1116"/>
                    <a:pt x="548" y="1118"/>
                    <a:pt x="547" y="1118"/>
                  </a:cubicBezTo>
                  <a:cubicBezTo>
                    <a:pt x="545" y="1119"/>
                    <a:pt x="544" y="1124"/>
                    <a:pt x="544" y="1124"/>
                  </a:cubicBezTo>
                  <a:cubicBezTo>
                    <a:pt x="539" y="1127"/>
                    <a:pt x="539" y="1127"/>
                    <a:pt x="539" y="1127"/>
                  </a:cubicBezTo>
                  <a:cubicBezTo>
                    <a:pt x="539" y="1127"/>
                    <a:pt x="536" y="1125"/>
                    <a:pt x="534" y="1125"/>
                  </a:cubicBezTo>
                  <a:cubicBezTo>
                    <a:pt x="533" y="1125"/>
                    <a:pt x="532" y="1126"/>
                    <a:pt x="532" y="1126"/>
                  </a:cubicBezTo>
                  <a:cubicBezTo>
                    <a:pt x="530" y="1129"/>
                    <a:pt x="530" y="1129"/>
                    <a:pt x="530" y="1129"/>
                  </a:cubicBezTo>
                  <a:cubicBezTo>
                    <a:pt x="530" y="1129"/>
                    <a:pt x="529" y="1129"/>
                    <a:pt x="526" y="1127"/>
                  </a:cubicBezTo>
                  <a:cubicBezTo>
                    <a:pt x="524" y="1126"/>
                    <a:pt x="521" y="1124"/>
                    <a:pt x="521" y="1124"/>
                  </a:cubicBezTo>
                  <a:cubicBezTo>
                    <a:pt x="518" y="1123"/>
                    <a:pt x="518" y="1123"/>
                    <a:pt x="518" y="1123"/>
                  </a:cubicBezTo>
                  <a:cubicBezTo>
                    <a:pt x="518" y="1123"/>
                    <a:pt x="509" y="1127"/>
                    <a:pt x="508" y="1128"/>
                  </a:cubicBezTo>
                  <a:cubicBezTo>
                    <a:pt x="508" y="1129"/>
                    <a:pt x="506" y="1132"/>
                    <a:pt x="506" y="1132"/>
                  </a:cubicBezTo>
                  <a:cubicBezTo>
                    <a:pt x="501" y="1128"/>
                    <a:pt x="501" y="1128"/>
                    <a:pt x="501" y="1128"/>
                  </a:cubicBezTo>
                  <a:cubicBezTo>
                    <a:pt x="495" y="1124"/>
                    <a:pt x="495" y="1124"/>
                    <a:pt x="495" y="1124"/>
                  </a:cubicBezTo>
                  <a:cubicBezTo>
                    <a:pt x="494" y="1117"/>
                    <a:pt x="494" y="1117"/>
                    <a:pt x="494" y="1117"/>
                  </a:cubicBezTo>
                  <a:cubicBezTo>
                    <a:pt x="483" y="1107"/>
                    <a:pt x="483" y="1107"/>
                    <a:pt x="483" y="1107"/>
                  </a:cubicBezTo>
                  <a:cubicBezTo>
                    <a:pt x="481" y="1097"/>
                    <a:pt x="481" y="1097"/>
                    <a:pt x="481" y="1097"/>
                  </a:cubicBezTo>
                  <a:cubicBezTo>
                    <a:pt x="473" y="1091"/>
                    <a:pt x="473" y="1091"/>
                    <a:pt x="473" y="1091"/>
                  </a:cubicBezTo>
                  <a:cubicBezTo>
                    <a:pt x="468" y="1097"/>
                    <a:pt x="468" y="1097"/>
                    <a:pt x="468" y="1097"/>
                  </a:cubicBezTo>
                  <a:cubicBezTo>
                    <a:pt x="460" y="1096"/>
                    <a:pt x="460" y="1096"/>
                    <a:pt x="460" y="1096"/>
                  </a:cubicBezTo>
                  <a:close/>
                  <a:moveTo>
                    <a:pt x="357" y="73"/>
                  </a:moveTo>
                  <a:cubicBezTo>
                    <a:pt x="357" y="73"/>
                    <a:pt x="357" y="73"/>
                    <a:pt x="357" y="73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64" y="80"/>
                    <a:pt x="369" y="80"/>
                  </a:cubicBezTo>
                  <a:cubicBezTo>
                    <a:pt x="374" y="80"/>
                    <a:pt x="370" y="80"/>
                    <a:pt x="375" y="79"/>
                  </a:cubicBezTo>
                  <a:cubicBezTo>
                    <a:pt x="379" y="77"/>
                    <a:pt x="380" y="74"/>
                    <a:pt x="382" y="71"/>
                  </a:cubicBezTo>
                  <a:cubicBezTo>
                    <a:pt x="384" y="68"/>
                    <a:pt x="384" y="68"/>
                    <a:pt x="384" y="65"/>
                  </a:cubicBezTo>
                  <a:cubicBezTo>
                    <a:pt x="384" y="62"/>
                    <a:pt x="384" y="57"/>
                    <a:pt x="384" y="54"/>
                  </a:cubicBezTo>
                  <a:cubicBezTo>
                    <a:pt x="384" y="51"/>
                    <a:pt x="387" y="52"/>
                    <a:pt x="390" y="52"/>
                  </a:cubicBezTo>
                  <a:cubicBezTo>
                    <a:pt x="392" y="52"/>
                    <a:pt x="388" y="44"/>
                    <a:pt x="388" y="44"/>
                  </a:cubicBezTo>
                  <a:cubicBezTo>
                    <a:pt x="388" y="44"/>
                    <a:pt x="379" y="40"/>
                    <a:pt x="375" y="40"/>
                  </a:cubicBezTo>
                  <a:cubicBezTo>
                    <a:pt x="371" y="40"/>
                    <a:pt x="362" y="39"/>
                    <a:pt x="362" y="39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1" y="53"/>
                    <a:pt x="355" y="72"/>
                    <a:pt x="357" y="73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3" name="Freeform 109"/>
            <p:cNvSpPr>
              <a:spLocks noEditPoints="1"/>
            </p:cNvSpPr>
            <p:nvPr/>
          </p:nvSpPr>
          <p:spPr bwMode="auto">
            <a:xfrm>
              <a:off x="3733036" y="1542151"/>
              <a:ext cx="664056" cy="1216708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4" name="Freeform 139"/>
            <p:cNvSpPr>
              <a:spLocks noEditPoints="1"/>
            </p:cNvSpPr>
            <p:nvPr/>
          </p:nvSpPr>
          <p:spPr bwMode="auto">
            <a:xfrm>
              <a:off x="3278971" y="3425810"/>
              <a:ext cx="1218169" cy="970596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5" name="Freeform 146"/>
            <p:cNvSpPr>
              <a:spLocks noEditPoints="1"/>
            </p:cNvSpPr>
            <p:nvPr/>
          </p:nvSpPr>
          <p:spPr bwMode="auto">
            <a:xfrm>
              <a:off x="5979172" y="3676183"/>
              <a:ext cx="930118" cy="8395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6" name="Freeform 210"/>
            <p:cNvSpPr>
              <a:spLocks noEditPoints="1"/>
            </p:cNvSpPr>
            <p:nvPr/>
          </p:nvSpPr>
          <p:spPr bwMode="auto">
            <a:xfrm>
              <a:off x="6551975" y="3312876"/>
              <a:ext cx="1810762" cy="943961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7" name="Freeform 223"/>
            <p:cNvSpPr>
              <a:spLocks noEditPoints="1"/>
            </p:cNvSpPr>
            <p:nvPr/>
          </p:nvSpPr>
          <p:spPr bwMode="auto">
            <a:xfrm>
              <a:off x="5477832" y="363798"/>
              <a:ext cx="722326" cy="1278502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158" name="Freeform 235"/>
            <p:cNvSpPr>
              <a:spLocks noEditPoints="1"/>
            </p:cNvSpPr>
            <p:nvPr/>
          </p:nvSpPr>
          <p:spPr bwMode="auto">
            <a:xfrm>
              <a:off x="8031808" y="1593291"/>
              <a:ext cx="1169794" cy="1439380"/>
            </a:xfrm>
            <a:custGeom>
              <a:avLst/>
              <a:gdLst>
                <a:gd name="T0" fmla="*/ 181 w 513"/>
                <a:gd name="T1" fmla="*/ 422 h 651"/>
                <a:gd name="T2" fmla="*/ 256 w 513"/>
                <a:gd name="T3" fmla="*/ 393 h 651"/>
                <a:gd name="T4" fmla="*/ 306 w 513"/>
                <a:gd name="T5" fmla="*/ 401 h 651"/>
                <a:gd name="T6" fmla="*/ 324 w 513"/>
                <a:gd name="T7" fmla="*/ 460 h 651"/>
                <a:gd name="T8" fmla="*/ 371 w 513"/>
                <a:gd name="T9" fmla="*/ 452 h 651"/>
                <a:gd name="T10" fmla="*/ 360 w 513"/>
                <a:gd name="T11" fmla="*/ 484 h 651"/>
                <a:gd name="T12" fmla="*/ 347 w 513"/>
                <a:gd name="T13" fmla="*/ 509 h 651"/>
                <a:gd name="T14" fmla="*/ 350 w 513"/>
                <a:gd name="T15" fmla="*/ 469 h 651"/>
                <a:gd name="T16" fmla="*/ 277 w 513"/>
                <a:gd name="T17" fmla="*/ 474 h 651"/>
                <a:gd name="T18" fmla="*/ 278 w 513"/>
                <a:gd name="T19" fmla="*/ 512 h 651"/>
                <a:gd name="T20" fmla="*/ 245 w 513"/>
                <a:gd name="T21" fmla="*/ 518 h 651"/>
                <a:gd name="T22" fmla="*/ 231 w 513"/>
                <a:gd name="T23" fmla="*/ 531 h 651"/>
                <a:gd name="T24" fmla="*/ 260 w 513"/>
                <a:gd name="T25" fmla="*/ 538 h 651"/>
                <a:gd name="T26" fmla="*/ 291 w 513"/>
                <a:gd name="T27" fmla="*/ 568 h 651"/>
                <a:gd name="T28" fmla="*/ 316 w 513"/>
                <a:gd name="T29" fmla="*/ 588 h 651"/>
                <a:gd name="T30" fmla="*/ 362 w 513"/>
                <a:gd name="T31" fmla="*/ 598 h 651"/>
                <a:gd name="T32" fmla="*/ 365 w 513"/>
                <a:gd name="T33" fmla="*/ 636 h 651"/>
                <a:gd name="T34" fmla="*/ 388 w 513"/>
                <a:gd name="T35" fmla="*/ 615 h 651"/>
                <a:gd name="T36" fmla="*/ 442 w 513"/>
                <a:gd name="T37" fmla="*/ 609 h 651"/>
                <a:gd name="T38" fmla="*/ 492 w 513"/>
                <a:gd name="T39" fmla="*/ 651 h 651"/>
                <a:gd name="T40" fmla="*/ 513 w 513"/>
                <a:gd name="T41" fmla="*/ 644 h 651"/>
                <a:gd name="T42" fmla="*/ 449 w 513"/>
                <a:gd name="T43" fmla="*/ 465 h 651"/>
                <a:gd name="T44" fmla="*/ 513 w 513"/>
                <a:gd name="T45" fmla="*/ 163 h 651"/>
                <a:gd name="T46" fmla="*/ 494 w 513"/>
                <a:gd name="T47" fmla="*/ 176 h 651"/>
                <a:gd name="T48" fmla="*/ 426 w 513"/>
                <a:gd name="T49" fmla="*/ 157 h 651"/>
                <a:gd name="T50" fmla="*/ 375 w 513"/>
                <a:gd name="T51" fmla="*/ 166 h 651"/>
                <a:gd name="T52" fmla="*/ 334 w 513"/>
                <a:gd name="T53" fmla="*/ 197 h 651"/>
                <a:gd name="T54" fmla="*/ 289 w 513"/>
                <a:gd name="T55" fmla="*/ 184 h 651"/>
                <a:gd name="T56" fmla="*/ 295 w 513"/>
                <a:gd name="T57" fmla="*/ 204 h 651"/>
                <a:gd name="T58" fmla="*/ 276 w 513"/>
                <a:gd name="T59" fmla="*/ 197 h 651"/>
                <a:gd name="T60" fmla="*/ 246 w 513"/>
                <a:gd name="T61" fmla="*/ 178 h 651"/>
                <a:gd name="T62" fmla="*/ 190 w 513"/>
                <a:gd name="T63" fmla="*/ 175 h 651"/>
                <a:gd name="T64" fmla="*/ 160 w 513"/>
                <a:gd name="T65" fmla="*/ 172 h 651"/>
                <a:gd name="T66" fmla="*/ 139 w 513"/>
                <a:gd name="T67" fmla="*/ 169 h 651"/>
                <a:gd name="T68" fmla="*/ 109 w 513"/>
                <a:gd name="T69" fmla="*/ 195 h 651"/>
                <a:gd name="T70" fmla="*/ 76 w 513"/>
                <a:gd name="T71" fmla="*/ 231 h 651"/>
                <a:gd name="T72" fmla="*/ 54 w 513"/>
                <a:gd name="T73" fmla="*/ 248 h 651"/>
                <a:gd name="T74" fmla="*/ 61 w 513"/>
                <a:gd name="T75" fmla="*/ 279 h 651"/>
                <a:gd name="T76" fmla="*/ 13 w 513"/>
                <a:gd name="T77" fmla="*/ 278 h 651"/>
                <a:gd name="T78" fmla="*/ 19 w 513"/>
                <a:gd name="T79" fmla="*/ 323 h 651"/>
                <a:gd name="T80" fmla="*/ 35 w 513"/>
                <a:gd name="T81" fmla="*/ 367 h 651"/>
                <a:gd name="T82" fmla="*/ 56 w 513"/>
                <a:gd name="T83" fmla="*/ 388 h 651"/>
                <a:gd name="T84" fmla="*/ 93 w 513"/>
                <a:gd name="T85" fmla="*/ 389 h 651"/>
                <a:gd name="T86" fmla="*/ 139 w 513"/>
                <a:gd name="T87" fmla="*/ 432 h 651"/>
                <a:gd name="T88" fmla="*/ 123 w 513"/>
                <a:gd name="T89" fmla="*/ 427 h 651"/>
                <a:gd name="T90" fmla="*/ 151 w 513"/>
                <a:gd name="T91" fmla="*/ 441 h 651"/>
                <a:gd name="T92" fmla="*/ 513 w 513"/>
                <a:gd name="T93" fmla="*/ 0 h 651"/>
                <a:gd name="T94" fmla="*/ 470 w 513"/>
                <a:gd name="T95" fmla="*/ 10 h 651"/>
                <a:gd name="T96" fmla="*/ 489 w 513"/>
                <a:gd name="T97" fmla="*/ 28 h 651"/>
                <a:gd name="T98" fmla="*/ 496 w 513"/>
                <a:gd name="T99" fmla="*/ 37 h 651"/>
                <a:gd name="T100" fmla="*/ 513 w 513"/>
                <a:gd name="T101" fmla="*/ 0 h 651"/>
                <a:gd name="T102" fmla="*/ 513 w 513"/>
                <a:gd name="T103" fmla="*/ 49 h 651"/>
                <a:gd name="T104" fmla="*/ 479 w 513"/>
                <a:gd name="T105" fmla="*/ 65 h 651"/>
                <a:gd name="T106" fmla="*/ 491 w 513"/>
                <a:gd name="T107" fmla="*/ 93 h 651"/>
                <a:gd name="T108" fmla="*/ 489 w 513"/>
                <a:gd name="T109" fmla="*/ 110 h 651"/>
                <a:gd name="T110" fmla="*/ 513 w 513"/>
                <a:gd name="T111" fmla="*/ 1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3" h="651">
                  <a:moveTo>
                    <a:pt x="151" y="441"/>
                  </a:moveTo>
                  <a:cubicBezTo>
                    <a:pt x="181" y="422"/>
                    <a:pt x="181" y="422"/>
                    <a:pt x="181" y="422"/>
                  </a:cubicBezTo>
                  <a:cubicBezTo>
                    <a:pt x="217" y="395"/>
                    <a:pt x="217" y="395"/>
                    <a:pt x="217" y="395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66" y="395"/>
                    <a:pt x="269" y="402"/>
                    <a:pt x="287" y="388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18" y="425"/>
                    <a:pt x="318" y="425"/>
                    <a:pt x="318" y="425"/>
                  </a:cubicBezTo>
                  <a:cubicBezTo>
                    <a:pt x="324" y="460"/>
                    <a:pt x="324" y="460"/>
                    <a:pt x="324" y="460"/>
                  </a:cubicBezTo>
                  <a:cubicBezTo>
                    <a:pt x="352" y="460"/>
                    <a:pt x="352" y="460"/>
                    <a:pt x="352" y="460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384" y="463"/>
                    <a:pt x="381" y="459"/>
                    <a:pt x="384" y="468"/>
                  </a:cubicBezTo>
                  <a:cubicBezTo>
                    <a:pt x="372" y="478"/>
                    <a:pt x="374" y="476"/>
                    <a:pt x="360" y="484"/>
                  </a:cubicBezTo>
                  <a:cubicBezTo>
                    <a:pt x="354" y="508"/>
                    <a:pt x="354" y="508"/>
                    <a:pt x="354" y="508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7" y="485"/>
                    <a:pt x="345" y="494"/>
                    <a:pt x="356" y="472"/>
                  </a:cubicBezTo>
                  <a:cubicBezTo>
                    <a:pt x="350" y="469"/>
                    <a:pt x="350" y="469"/>
                    <a:pt x="350" y="469"/>
                  </a:cubicBezTo>
                  <a:cubicBezTo>
                    <a:pt x="320" y="469"/>
                    <a:pt x="320" y="469"/>
                    <a:pt x="320" y="469"/>
                  </a:cubicBezTo>
                  <a:cubicBezTo>
                    <a:pt x="293" y="469"/>
                    <a:pt x="306" y="467"/>
                    <a:pt x="277" y="474"/>
                  </a:cubicBezTo>
                  <a:cubicBezTo>
                    <a:pt x="276" y="477"/>
                    <a:pt x="265" y="473"/>
                    <a:pt x="263" y="476"/>
                  </a:cubicBezTo>
                  <a:cubicBezTo>
                    <a:pt x="250" y="497"/>
                    <a:pt x="245" y="502"/>
                    <a:pt x="278" y="512"/>
                  </a:cubicBezTo>
                  <a:cubicBezTo>
                    <a:pt x="274" y="523"/>
                    <a:pt x="274" y="523"/>
                    <a:pt x="274" y="523"/>
                  </a:cubicBezTo>
                  <a:cubicBezTo>
                    <a:pt x="260" y="515"/>
                    <a:pt x="267" y="517"/>
                    <a:pt x="245" y="518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31"/>
                    <a:pt x="231" y="531"/>
                    <a:pt x="231" y="531"/>
                  </a:cubicBezTo>
                  <a:cubicBezTo>
                    <a:pt x="246" y="530"/>
                    <a:pt x="246" y="530"/>
                    <a:pt x="246" y="530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306" y="584"/>
                    <a:pt x="305" y="583"/>
                    <a:pt x="316" y="588"/>
                  </a:cubicBezTo>
                  <a:cubicBezTo>
                    <a:pt x="334" y="596"/>
                    <a:pt x="337" y="593"/>
                    <a:pt x="358" y="589"/>
                  </a:cubicBezTo>
                  <a:cubicBezTo>
                    <a:pt x="362" y="598"/>
                    <a:pt x="362" y="598"/>
                    <a:pt x="362" y="598"/>
                  </a:cubicBezTo>
                  <a:cubicBezTo>
                    <a:pt x="362" y="618"/>
                    <a:pt x="362" y="618"/>
                    <a:pt x="362" y="618"/>
                  </a:cubicBezTo>
                  <a:cubicBezTo>
                    <a:pt x="365" y="636"/>
                    <a:pt x="365" y="636"/>
                    <a:pt x="365" y="636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88" y="615"/>
                    <a:pt x="388" y="615"/>
                    <a:pt x="388" y="615"/>
                  </a:cubicBezTo>
                  <a:cubicBezTo>
                    <a:pt x="413" y="607"/>
                    <a:pt x="413" y="607"/>
                    <a:pt x="413" y="607"/>
                  </a:cubicBezTo>
                  <a:cubicBezTo>
                    <a:pt x="442" y="609"/>
                    <a:pt x="442" y="609"/>
                    <a:pt x="442" y="609"/>
                  </a:cubicBezTo>
                  <a:cubicBezTo>
                    <a:pt x="442" y="610"/>
                    <a:pt x="477" y="632"/>
                    <a:pt x="482" y="637"/>
                  </a:cubicBezTo>
                  <a:cubicBezTo>
                    <a:pt x="486" y="642"/>
                    <a:pt x="492" y="651"/>
                    <a:pt x="492" y="651"/>
                  </a:cubicBezTo>
                  <a:cubicBezTo>
                    <a:pt x="511" y="646"/>
                    <a:pt x="511" y="646"/>
                    <a:pt x="511" y="646"/>
                  </a:cubicBezTo>
                  <a:cubicBezTo>
                    <a:pt x="513" y="644"/>
                    <a:pt x="513" y="644"/>
                    <a:pt x="513" y="644"/>
                  </a:cubicBezTo>
                  <a:cubicBezTo>
                    <a:pt x="513" y="618"/>
                    <a:pt x="513" y="618"/>
                    <a:pt x="513" y="618"/>
                  </a:cubicBezTo>
                  <a:cubicBezTo>
                    <a:pt x="449" y="465"/>
                    <a:pt x="449" y="465"/>
                    <a:pt x="449" y="465"/>
                  </a:cubicBezTo>
                  <a:cubicBezTo>
                    <a:pt x="513" y="436"/>
                    <a:pt x="513" y="436"/>
                    <a:pt x="513" y="436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0" y="163"/>
                    <a:pt x="506" y="164"/>
                    <a:pt x="501" y="164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3" y="166"/>
                    <a:pt x="416" y="162"/>
                    <a:pt x="405" y="174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34" y="197"/>
                    <a:pt x="334" y="197"/>
                    <a:pt x="334" y="197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4" y="170"/>
                    <a:pt x="197" y="174"/>
                    <a:pt x="190" y="175"/>
                  </a:cubicBezTo>
                  <a:cubicBezTo>
                    <a:pt x="181" y="169"/>
                    <a:pt x="180" y="169"/>
                    <a:pt x="170" y="164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2"/>
                    <a:pt x="155" y="181"/>
                    <a:pt x="147" y="181"/>
                  </a:cubicBezTo>
                  <a:cubicBezTo>
                    <a:pt x="138" y="181"/>
                    <a:pt x="139" y="169"/>
                    <a:pt x="139" y="169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76" y="231"/>
                    <a:pt x="76" y="231"/>
                    <a:pt x="76" y="231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37" y="254"/>
                    <a:pt x="46" y="273"/>
                    <a:pt x="16" y="250"/>
                  </a:cubicBezTo>
                  <a:cubicBezTo>
                    <a:pt x="11" y="268"/>
                    <a:pt x="10" y="263"/>
                    <a:pt x="13" y="278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7" y="314"/>
                    <a:pt x="2" y="305"/>
                    <a:pt x="19" y="323"/>
                  </a:cubicBezTo>
                  <a:cubicBezTo>
                    <a:pt x="9" y="344"/>
                    <a:pt x="11" y="335"/>
                    <a:pt x="12" y="360"/>
                  </a:cubicBezTo>
                  <a:cubicBezTo>
                    <a:pt x="35" y="367"/>
                    <a:pt x="35" y="367"/>
                    <a:pt x="35" y="367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71" y="378"/>
                    <a:pt x="71" y="378"/>
                    <a:pt x="71" y="378"/>
                  </a:cubicBezTo>
                  <a:cubicBezTo>
                    <a:pt x="93" y="389"/>
                    <a:pt x="93" y="389"/>
                    <a:pt x="93" y="389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39" y="432"/>
                    <a:pt x="139" y="432"/>
                    <a:pt x="139" y="432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7" y="434"/>
                    <a:pt x="127" y="434"/>
                    <a:pt x="127" y="434"/>
                  </a:cubicBezTo>
                  <a:cubicBezTo>
                    <a:pt x="151" y="441"/>
                    <a:pt x="151" y="441"/>
                    <a:pt x="151" y="441"/>
                  </a:cubicBezTo>
                  <a:close/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7" y="5"/>
                    <a:pt x="469" y="1"/>
                    <a:pt x="470" y="10"/>
                  </a:cubicBezTo>
                  <a:cubicBezTo>
                    <a:pt x="471" y="15"/>
                    <a:pt x="476" y="16"/>
                    <a:pt x="476" y="16"/>
                  </a:cubicBezTo>
                  <a:cubicBezTo>
                    <a:pt x="489" y="28"/>
                    <a:pt x="489" y="28"/>
                    <a:pt x="489" y="28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96" y="37"/>
                    <a:pt x="496" y="37"/>
                    <a:pt x="496" y="37"/>
                  </a:cubicBezTo>
                  <a:cubicBezTo>
                    <a:pt x="513" y="37"/>
                    <a:pt x="513" y="37"/>
                    <a:pt x="513" y="37"/>
                  </a:cubicBezTo>
                  <a:cubicBezTo>
                    <a:pt x="513" y="0"/>
                    <a:pt x="513" y="0"/>
                    <a:pt x="513" y="0"/>
                  </a:cubicBezTo>
                  <a:close/>
                  <a:moveTo>
                    <a:pt x="513" y="49"/>
                  </a:moveTo>
                  <a:cubicBezTo>
                    <a:pt x="513" y="49"/>
                    <a:pt x="513" y="49"/>
                    <a:pt x="513" y="49"/>
                  </a:cubicBezTo>
                  <a:cubicBezTo>
                    <a:pt x="503" y="50"/>
                    <a:pt x="492" y="52"/>
                    <a:pt x="490" y="53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92" y="82"/>
                    <a:pt x="492" y="82"/>
                    <a:pt x="492" y="8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0" y="101"/>
                    <a:pt x="480" y="101"/>
                    <a:pt x="480" y="10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13" y="116"/>
                    <a:pt x="513" y="116"/>
                    <a:pt x="513" y="116"/>
                  </a:cubicBezTo>
                  <a:lnTo>
                    <a:pt x="513" y="4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</p:grp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Source Sans Pro Light" panose="020B0403030403020204" pitchFamily="34" charset="-18"/>
              <a:sym typeface="Source Sans Pro Light" panose="020B0403030403020204" pitchFamily="34" charset="-1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81647" y="1288143"/>
            <a:ext cx="3846286" cy="4281714"/>
          </a:xfrm>
          <a:prstGeom prst="rect">
            <a:avLst/>
          </a:prstGeom>
          <a:solidFill>
            <a:srgbClr val="FFFFFF">
              <a:alpha val="80000"/>
            </a:srgbClr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ontent Placeholder 15"/>
          <p:cNvSpPr txBox="1">
            <a:spLocks/>
          </p:cNvSpPr>
          <p:nvPr/>
        </p:nvSpPr>
        <p:spPr>
          <a:xfrm>
            <a:off x="7617350" y="1508803"/>
            <a:ext cx="3449459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Impact" panose="020B0806030902050204" pitchFamily="34" charset="0"/>
              </a:rPr>
              <a:t>Приложение </a:t>
            </a:r>
            <a:endParaRPr lang="en-US" sz="2400" dirty="0">
              <a:latin typeface="Impact" panose="020B0806030902050204" pitchFamily="34" charset="0"/>
            </a:endParaRPr>
          </a:p>
          <a:p>
            <a:pPr algn="l"/>
            <a:r>
              <a:rPr lang="ru-RU" sz="6600" dirty="0">
                <a:latin typeface="Impact" panose="020B0806030902050204" pitchFamily="34" charset="0"/>
              </a:rPr>
              <a:t>1</a:t>
            </a:r>
            <a:endParaRPr lang="en-US" sz="6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10" name="Rectangle 38"/>
          <p:cNvSpPr/>
          <p:nvPr/>
        </p:nvSpPr>
        <p:spPr>
          <a:xfrm>
            <a:off x="7162921" y="0"/>
            <a:ext cx="5029079" cy="6858000"/>
          </a:xfrm>
          <a:prstGeom prst="rect">
            <a:avLst/>
          </a:prstGeo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Source Sans Pro Black" panose="020B0803030403020204" pitchFamily="34" charset="-18"/>
            </a:endParaRPr>
          </a:p>
        </p:txBody>
      </p:sp>
      <p:sp>
        <p:nvSpPr>
          <p:cNvPr id="111" name="Rectangle 24"/>
          <p:cNvSpPr/>
          <p:nvPr/>
        </p:nvSpPr>
        <p:spPr>
          <a:xfrm>
            <a:off x="7534047" y="1440543"/>
            <a:ext cx="3846286" cy="4281714"/>
          </a:xfrm>
          <a:prstGeom prst="rect">
            <a:avLst/>
          </a:prstGeom>
          <a:solidFill>
            <a:srgbClr val="FFFFFF">
              <a:alpha val="80000"/>
            </a:srgb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23"/>
          <p:cNvSpPr/>
          <p:nvPr/>
        </p:nvSpPr>
        <p:spPr>
          <a:xfrm flipH="1">
            <a:off x="0" y="0"/>
            <a:ext cx="209730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300"/>
          </a:p>
        </p:txBody>
      </p:sp>
      <p:pic>
        <p:nvPicPr>
          <p:cNvPr id="60" name="Рисунок 59" descr="hgnfghngfhn.png"/>
          <p:cNvPicPr>
            <a:picLocks noGrp="1" noChangeAspect="1"/>
          </p:cNvPicPr>
          <p:nvPr>
            <p:ph type="pic" sz="quarter" idx="10"/>
          </p:nvPr>
        </p:nvPicPr>
        <p:blipFill>
          <a:blip r:embed="rId8"/>
          <a:srcRect l="1058" r="1058"/>
          <a:stretch>
            <a:fillRect/>
          </a:stretch>
        </p:blipFill>
        <p:spPr>
          <a:xfrm>
            <a:off x="7268024" y="0"/>
            <a:ext cx="4847770" cy="6858000"/>
          </a:xfrm>
        </p:spPr>
      </p:pic>
      <p:sp>
        <p:nvSpPr>
          <p:cNvPr id="57" name="Заголовок 1"/>
          <p:cNvSpPr txBox="1">
            <a:spLocks/>
          </p:cNvSpPr>
          <p:nvPr/>
        </p:nvSpPr>
        <p:spPr>
          <a:xfrm>
            <a:off x="685799" y="1196752"/>
            <a:ext cx="6082493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Вопросы?</a:t>
            </a:r>
          </a:p>
        </p:txBody>
      </p:sp>
      <p:sp>
        <p:nvSpPr>
          <p:cNvPr id="61" name="Rectangle 157"/>
          <p:cNvSpPr/>
          <p:nvPr/>
        </p:nvSpPr>
        <p:spPr>
          <a:xfrm>
            <a:off x="762780" y="3490929"/>
            <a:ext cx="5746097" cy="1221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antonauskaya@polimaster.com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antonauskaya@aim-association.by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1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Source Sans Pro Light" panose="020B0403030403020204" pitchFamily="34" charset="-18"/>
              <a:sym typeface="Source Sans Pro Light" panose="020B0403030403020204" pitchFamily="34" charset="-1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81647" y="1288143"/>
            <a:ext cx="3846286" cy="4281714"/>
          </a:xfrm>
          <a:prstGeom prst="rect">
            <a:avLst/>
          </a:prstGeom>
          <a:solidFill>
            <a:srgbClr val="FFFFFF">
              <a:alpha val="80000"/>
            </a:srgbClr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ontent Placeholder 15"/>
          <p:cNvSpPr txBox="1">
            <a:spLocks/>
          </p:cNvSpPr>
          <p:nvPr/>
        </p:nvSpPr>
        <p:spPr>
          <a:xfrm>
            <a:off x="7617350" y="1508803"/>
            <a:ext cx="3449459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Impact" panose="020B0806030902050204" pitchFamily="34" charset="0"/>
              </a:rPr>
              <a:t>Приложение </a:t>
            </a:r>
            <a:endParaRPr lang="en-US" sz="2400" dirty="0">
              <a:latin typeface="Impact" panose="020B0806030902050204" pitchFamily="34" charset="0"/>
            </a:endParaRPr>
          </a:p>
          <a:p>
            <a:pPr algn="l"/>
            <a:r>
              <a:rPr lang="ru-RU" sz="6600" dirty="0">
                <a:latin typeface="Impact" panose="020B0806030902050204" pitchFamily="34" charset="0"/>
              </a:rPr>
              <a:t>1</a:t>
            </a:r>
            <a:endParaRPr lang="en-US" sz="6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10" name="Rectangle 38"/>
          <p:cNvSpPr/>
          <p:nvPr/>
        </p:nvSpPr>
        <p:spPr>
          <a:xfrm>
            <a:off x="7162921" y="0"/>
            <a:ext cx="5029079" cy="6858000"/>
          </a:xfrm>
          <a:prstGeom prst="rect">
            <a:avLst/>
          </a:prstGeo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Source Sans Pro Black" panose="020B0803030403020204" pitchFamily="34" charset="-18"/>
            </a:endParaRPr>
          </a:p>
        </p:txBody>
      </p:sp>
      <p:sp>
        <p:nvSpPr>
          <p:cNvPr id="111" name="Rectangle 24"/>
          <p:cNvSpPr/>
          <p:nvPr/>
        </p:nvSpPr>
        <p:spPr>
          <a:xfrm>
            <a:off x="7534047" y="1440543"/>
            <a:ext cx="3846286" cy="4281714"/>
          </a:xfrm>
          <a:prstGeom prst="rect">
            <a:avLst/>
          </a:prstGeom>
          <a:solidFill>
            <a:srgbClr val="FFFFFF">
              <a:alpha val="80000"/>
            </a:srgb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23"/>
          <p:cNvSpPr/>
          <p:nvPr/>
        </p:nvSpPr>
        <p:spPr>
          <a:xfrm flipH="1">
            <a:off x="0" y="0"/>
            <a:ext cx="209730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300"/>
          </a:p>
        </p:txBody>
      </p:sp>
      <p:pic>
        <p:nvPicPr>
          <p:cNvPr id="59" name="Рисунок 58" descr="gkjhkj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00" y="0"/>
            <a:ext cx="11988800" cy="6858000"/>
          </a:xfrm>
          <a:prstGeom prst="rect">
            <a:avLst/>
          </a:prstGeom>
        </p:spPr>
      </p:pic>
      <p:pic>
        <p:nvPicPr>
          <p:cNvPr id="60" name="Рисунок 59" descr="111.jpg"/>
          <p:cNvPicPr>
            <a:picLocks noChangeAspect="1"/>
          </p:cNvPicPr>
          <p:nvPr/>
        </p:nvPicPr>
        <p:blipFill>
          <a:blip r:embed="rId9"/>
          <a:srcRect l="1425" r="1350" b="68246"/>
          <a:stretch>
            <a:fillRect/>
          </a:stretch>
        </p:blipFill>
        <p:spPr>
          <a:xfrm>
            <a:off x="634840" y="934696"/>
            <a:ext cx="10972800" cy="1775436"/>
          </a:xfrm>
          <a:prstGeom prst="rect">
            <a:avLst/>
          </a:prstGeom>
        </p:spPr>
      </p:pic>
      <p:pic>
        <p:nvPicPr>
          <p:cNvPr id="63" name="Рисунок 62" descr="111.jpg"/>
          <p:cNvPicPr>
            <a:picLocks noChangeAspect="1"/>
          </p:cNvPicPr>
          <p:nvPr/>
        </p:nvPicPr>
        <p:blipFill>
          <a:blip r:embed="rId9"/>
          <a:srcRect l="1344" t="70066" r="1368" b="4083"/>
          <a:stretch>
            <a:fillRect/>
          </a:stretch>
        </p:blipFill>
        <p:spPr>
          <a:xfrm>
            <a:off x="664234" y="4986069"/>
            <a:ext cx="10943405" cy="1475116"/>
          </a:xfrm>
          <a:prstGeom prst="rect">
            <a:avLst/>
          </a:prstGeom>
        </p:spPr>
      </p:pic>
      <p:sp>
        <p:nvSpPr>
          <p:cNvPr id="64" name="Content Placeholder 15"/>
          <p:cNvSpPr txBox="1">
            <a:spLocks/>
          </p:cNvSpPr>
          <p:nvPr/>
        </p:nvSpPr>
        <p:spPr>
          <a:xfrm>
            <a:off x="647237" y="118533"/>
            <a:ext cx="691349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cap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Belarus Hardware Sector</a:t>
            </a:r>
            <a:endParaRPr lang="en-US" sz="4400" cap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6" name="Straight Connector 47"/>
          <p:cNvCxnSpPr/>
          <p:nvPr/>
        </p:nvCxnSpPr>
        <p:spPr>
          <a:xfrm>
            <a:off x="641869" y="710381"/>
            <a:ext cx="11550131" cy="0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pic>
        <p:nvPicPr>
          <p:cNvPr id="17" name="Рисунок 16" descr="222.jpg"/>
          <p:cNvPicPr>
            <a:picLocks noChangeAspect="1"/>
          </p:cNvPicPr>
          <p:nvPr/>
        </p:nvPicPr>
        <p:blipFill>
          <a:blip r:embed="rId10"/>
          <a:srcRect l="1440" t="2071" r="1365" b="70630"/>
          <a:stretch>
            <a:fillRect/>
          </a:stretch>
        </p:blipFill>
        <p:spPr>
          <a:xfrm>
            <a:off x="664235" y="3039124"/>
            <a:ext cx="10943405" cy="149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Source Sans Pro Light" panose="020B0403030403020204" pitchFamily="34" charset="-18"/>
              <a:sym typeface="Source Sans Pro Light" panose="020B0403030403020204" pitchFamily="34" charset="-1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81647" y="1288143"/>
            <a:ext cx="3846286" cy="4281714"/>
          </a:xfrm>
          <a:prstGeom prst="rect">
            <a:avLst/>
          </a:prstGeom>
          <a:solidFill>
            <a:srgbClr val="FFFFFF">
              <a:alpha val="80000"/>
            </a:srgbClr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ontent Placeholder 15"/>
          <p:cNvSpPr txBox="1">
            <a:spLocks/>
          </p:cNvSpPr>
          <p:nvPr/>
        </p:nvSpPr>
        <p:spPr>
          <a:xfrm>
            <a:off x="7617350" y="1508803"/>
            <a:ext cx="3449459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Impact" panose="020B0806030902050204" pitchFamily="34" charset="0"/>
              </a:rPr>
              <a:t>Приложение </a:t>
            </a:r>
            <a:endParaRPr lang="en-US" sz="2400" dirty="0">
              <a:latin typeface="Impact" panose="020B0806030902050204" pitchFamily="34" charset="0"/>
            </a:endParaRPr>
          </a:p>
          <a:p>
            <a:pPr algn="l"/>
            <a:r>
              <a:rPr lang="ru-RU" sz="6600" dirty="0">
                <a:latin typeface="Impact" panose="020B0806030902050204" pitchFamily="34" charset="0"/>
              </a:rPr>
              <a:t>1</a:t>
            </a:r>
            <a:endParaRPr lang="en-US" sz="6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10" name="Rectangle 38"/>
          <p:cNvSpPr/>
          <p:nvPr/>
        </p:nvSpPr>
        <p:spPr>
          <a:xfrm>
            <a:off x="7162921" y="0"/>
            <a:ext cx="5029079" cy="6858000"/>
          </a:xfrm>
          <a:prstGeom prst="rect">
            <a:avLst/>
          </a:prstGeo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Source Sans Pro Black" panose="020B0803030403020204" pitchFamily="34" charset="-18"/>
            </a:endParaRPr>
          </a:p>
        </p:txBody>
      </p:sp>
      <p:sp>
        <p:nvSpPr>
          <p:cNvPr id="111" name="Rectangle 24"/>
          <p:cNvSpPr/>
          <p:nvPr/>
        </p:nvSpPr>
        <p:spPr>
          <a:xfrm>
            <a:off x="7534047" y="1440543"/>
            <a:ext cx="3846286" cy="4281714"/>
          </a:xfrm>
          <a:prstGeom prst="rect">
            <a:avLst/>
          </a:prstGeom>
          <a:solidFill>
            <a:srgbClr val="FFFFFF">
              <a:alpha val="80000"/>
            </a:srgb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23"/>
          <p:cNvSpPr/>
          <p:nvPr/>
        </p:nvSpPr>
        <p:spPr>
          <a:xfrm flipH="1">
            <a:off x="0" y="0"/>
            <a:ext cx="209730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300"/>
          </a:p>
        </p:txBody>
      </p:sp>
      <p:pic>
        <p:nvPicPr>
          <p:cNvPr id="15" name="Рисунок 14" descr="tyjutyj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01" y="0"/>
            <a:ext cx="12192000" cy="6858000"/>
          </a:xfrm>
          <a:prstGeom prst="rect">
            <a:avLst/>
          </a:prstGeom>
        </p:spPr>
      </p:pic>
      <p:cxnSp>
        <p:nvCxnSpPr>
          <p:cNvPr id="66" name="Straight Connector 47"/>
          <p:cNvCxnSpPr/>
          <p:nvPr/>
        </p:nvCxnSpPr>
        <p:spPr>
          <a:xfrm>
            <a:off x="641869" y="710381"/>
            <a:ext cx="11550131" cy="0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64" name="Content Placeholder 15"/>
          <p:cNvSpPr txBox="1">
            <a:spLocks/>
          </p:cNvSpPr>
          <p:nvPr/>
        </p:nvSpPr>
        <p:spPr>
          <a:xfrm>
            <a:off x="647237" y="118533"/>
            <a:ext cx="691349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cap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Belarus Hardware Sector</a:t>
            </a:r>
            <a:endParaRPr lang="en-US" sz="4400" cap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Рисунок 16" descr="222.jpg"/>
          <p:cNvPicPr>
            <a:picLocks noChangeAspect="1"/>
          </p:cNvPicPr>
          <p:nvPr/>
        </p:nvPicPr>
        <p:blipFill>
          <a:blip r:embed="rId9"/>
          <a:srcRect l="1528" t="30766" r="1319" b="38987"/>
          <a:stretch>
            <a:fillRect/>
          </a:stretch>
        </p:blipFill>
        <p:spPr>
          <a:xfrm>
            <a:off x="643467" y="2904066"/>
            <a:ext cx="11108266" cy="1608667"/>
          </a:xfrm>
          <a:prstGeom prst="rect">
            <a:avLst/>
          </a:prstGeom>
        </p:spPr>
      </p:pic>
      <p:pic>
        <p:nvPicPr>
          <p:cNvPr id="18" name="Рисунок 17" descr="222.jpg"/>
          <p:cNvPicPr>
            <a:picLocks noChangeAspect="1"/>
          </p:cNvPicPr>
          <p:nvPr/>
        </p:nvPicPr>
        <p:blipFill>
          <a:blip r:embed="rId9"/>
          <a:srcRect l="1458" t="64270" r="1319" b="3156"/>
          <a:stretch>
            <a:fillRect/>
          </a:stretch>
        </p:blipFill>
        <p:spPr>
          <a:xfrm>
            <a:off x="643466" y="870870"/>
            <a:ext cx="11108267" cy="1778000"/>
          </a:xfrm>
          <a:prstGeom prst="rect">
            <a:avLst/>
          </a:prstGeom>
        </p:spPr>
      </p:pic>
      <p:pic>
        <p:nvPicPr>
          <p:cNvPr id="19" name="Рисунок 18" descr="333.jpg"/>
          <p:cNvPicPr>
            <a:picLocks noChangeAspect="1"/>
          </p:cNvPicPr>
          <p:nvPr/>
        </p:nvPicPr>
        <p:blipFill>
          <a:blip r:embed="rId10"/>
          <a:srcRect l="1806" t="47720" r="972" b="2577"/>
          <a:stretch>
            <a:fillRect/>
          </a:stretch>
        </p:blipFill>
        <p:spPr>
          <a:xfrm>
            <a:off x="641869" y="4824790"/>
            <a:ext cx="11109864" cy="17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Source Sans Pro Light" panose="020B0403030403020204" pitchFamily="34" charset="-18"/>
              <a:sym typeface="Source Sans Pro Light" panose="020B0403030403020204" pitchFamily="34" charset="-1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81647" y="1288143"/>
            <a:ext cx="3846286" cy="4281714"/>
          </a:xfrm>
          <a:prstGeom prst="rect">
            <a:avLst/>
          </a:prstGeom>
          <a:solidFill>
            <a:srgbClr val="FFFFFF">
              <a:alpha val="80000"/>
            </a:srgbClr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ontent Placeholder 15"/>
          <p:cNvSpPr txBox="1">
            <a:spLocks/>
          </p:cNvSpPr>
          <p:nvPr/>
        </p:nvSpPr>
        <p:spPr>
          <a:xfrm>
            <a:off x="7617350" y="1508803"/>
            <a:ext cx="3449459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Impact" panose="020B0806030902050204" pitchFamily="34" charset="0"/>
              </a:rPr>
              <a:t>Приложение </a:t>
            </a:r>
            <a:endParaRPr lang="en-US" sz="2400" dirty="0">
              <a:latin typeface="Impact" panose="020B0806030902050204" pitchFamily="34" charset="0"/>
            </a:endParaRPr>
          </a:p>
          <a:p>
            <a:pPr algn="l"/>
            <a:r>
              <a:rPr lang="ru-RU" sz="6600" dirty="0">
                <a:latin typeface="Impact" panose="020B0806030902050204" pitchFamily="34" charset="0"/>
              </a:rPr>
              <a:t>1</a:t>
            </a:r>
            <a:endParaRPr lang="en-US" sz="6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10" name="Rectangle 38"/>
          <p:cNvSpPr/>
          <p:nvPr/>
        </p:nvSpPr>
        <p:spPr>
          <a:xfrm>
            <a:off x="7162921" y="0"/>
            <a:ext cx="5029079" cy="6858000"/>
          </a:xfrm>
          <a:prstGeom prst="rect">
            <a:avLst/>
          </a:prstGeo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Source Sans Pro Black" panose="020B0803030403020204" pitchFamily="34" charset="-18"/>
            </a:endParaRPr>
          </a:p>
        </p:txBody>
      </p:sp>
      <p:sp>
        <p:nvSpPr>
          <p:cNvPr id="111" name="Rectangle 24"/>
          <p:cNvSpPr/>
          <p:nvPr/>
        </p:nvSpPr>
        <p:spPr>
          <a:xfrm>
            <a:off x="7534047" y="1440543"/>
            <a:ext cx="3846286" cy="4281714"/>
          </a:xfrm>
          <a:prstGeom prst="rect">
            <a:avLst/>
          </a:prstGeom>
          <a:solidFill>
            <a:srgbClr val="FFFFFF">
              <a:alpha val="80000"/>
            </a:srgb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23"/>
          <p:cNvSpPr/>
          <p:nvPr/>
        </p:nvSpPr>
        <p:spPr>
          <a:xfrm flipH="1">
            <a:off x="0" y="0"/>
            <a:ext cx="209730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300"/>
          </a:p>
        </p:txBody>
      </p:sp>
      <p:pic>
        <p:nvPicPr>
          <p:cNvPr id="19" name="Рисунок 18" descr="uilju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082" y="-1"/>
            <a:ext cx="11990918" cy="6859411"/>
          </a:xfrm>
          <a:prstGeom prst="rect">
            <a:avLst/>
          </a:prstGeom>
        </p:spPr>
      </p:pic>
      <p:cxnSp>
        <p:nvCxnSpPr>
          <p:cNvPr id="66" name="Straight Connector 47"/>
          <p:cNvCxnSpPr/>
          <p:nvPr/>
        </p:nvCxnSpPr>
        <p:spPr>
          <a:xfrm>
            <a:off x="641869" y="710381"/>
            <a:ext cx="11550131" cy="0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64" name="Content Placeholder 15"/>
          <p:cNvSpPr txBox="1">
            <a:spLocks/>
          </p:cNvSpPr>
          <p:nvPr/>
        </p:nvSpPr>
        <p:spPr>
          <a:xfrm>
            <a:off x="647237" y="118533"/>
            <a:ext cx="691349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cap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Belarus Hardware Sector</a:t>
            </a:r>
            <a:endParaRPr lang="en-US" sz="4400" cap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Рисунок 14" descr="111.jpg"/>
          <p:cNvPicPr>
            <a:picLocks noChangeAspect="1"/>
          </p:cNvPicPr>
          <p:nvPr/>
        </p:nvPicPr>
        <p:blipFill>
          <a:blip r:embed="rId9"/>
          <a:srcRect l="1389" t="35422" r="1319" b="31356"/>
          <a:stretch>
            <a:fillRect/>
          </a:stretch>
        </p:blipFill>
        <p:spPr>
          <a:xfrm>
            <a:off x="641869" y="1439133"/>
            <a:ext cx="11195727" cy="18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2" y="0"/>
            <a:ext cx="12192000" cy="685800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15"/>
          <p:cNvSpPr txBox="1">
            <a:spLocks/>
          </p:cNvSpPr>
          <p:nvPr/>
        </p:nvSpPr>
        <p:spPr>
          <a:xfrm>
            <a:off x="6312553" y="517493"/>
            <a:ext cx="5774672" cy="13208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3600" b="1" i="0" kern="1200" cap="all" spc="-30" baseline="0" dirty="0" smtClean="0">
                <a:solidFill>
                  <a:schemeClr val="tx1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0" dirty="0">
              <a:latin typeface="Impact" panose="020B0806030902050204" pitchFamily="34" charset="0"/>
            </a:endParaRPr>
          </a:p>
        </p:txBody>
      </p:sp>
      <p:sp>
        <p:nvSpPr>
          <p:cNvPr id="6" name="Rectangle 157"/>
          <p:cNvSpPr/>
          <p:nvPr/>
        </p:nvSpPr>
        <p:spPr>
          <a:xfrm>
            <a:off x="6341128" y="4839779"/>
            <a:ext cx="5746097" cy="1320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ОБЪЕДИНЕНИЕ ПРОИЗВОДИТЕЛЕЙ ИННОВАЦИОННОЙ ВЫСОКОТЕХНОЛОГИЧНОЙ ПРОДУКЦИИ В РЕСПУБЛИКЕ БЕЛАРУСЬ</a:t>
            </a:r>
          </a:p>
        </p:txBody>
      </p:sp>
      <p:sp>
        <p:nvSpPr>
          <p:cNvPr id="8" name="Rectangle 23"/>
          <p:cNvSpPr/>
          <p:nvPr/>
        </p:nvSpPr>
        <p:spPr>
          <a:xfrm flipH="1">
            <a:off x="-8292" y="0"/>
            <a:ext cx="20973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300"/>
          </a:p>
        </p:txBody>
      </p:sp>
      <p:sp>
        <p:nvSpPr>
          <p:cNvPr id="9" name="Content Placeholder 15"/>
          <p:cNvSpPr txBox="1">
            <a:spLocks/>
          </p:cNvSpPr>
          <p:nvPr/>
        </p:nvSpPr>
        <p:spPr>
          <a:xfrm>
            <a:off x="6417327" y="582807"/>
            <a:ext cx="6580215" cy="363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3600" b="1" i="0" kern="1200" cap="all" spc="-30" baseline="0" dirty="0" smtClean="0">
                <a:solidFill>
                  <a:schemeClr val="tx1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0" dirty="0">
                <a:solidFill>
                  <a:srgbClr val="0070C0"/>
                </a:solidFill>
                <a:latin typeface="Impact" panose="020B0806030902050204" pitchFamily="34" charset="0"/>
              </a:rPr>
              <a:t>A</a:t>
            </a:r>
            <a:r>
              <a:rPr lang="en-US" sz="4400" b="0" dirty="0">
                <a:latin typeface="Impact" panose="020B0806030902050204" pitchFamily="34" charset="0"/>
              </a:rPr>
              <a:t>dvanced</a:t>
            </a:r>
          </a:p>
          <a:p>
            <a:r>
              <a:rPr lang="en-US" sz="5400" b="0" dirty="0">
                <a:solidFill>
                  <a:srgbClr val="0C63E4"/>
                </a:solidFill>
                <a:latin typeface="Impact" panose="020B0806030902050204" pitchFamily="34" charset="0"/>
              </a:rPr>
              <a:t>I</a:t>
            </a:r>
            <a:r>
              <a:rPr lang="en-US" sz="4400" b="0" dirty="0">
                <a:latin typeface="Impact" panose="020B0806030902050204" pitchFamily="34" charset="0"/>
              </a:rPr>
              <a:t>nstrument</a:t>
            </a:r>
          </a:p>
          <a:p>
            <a:r>
              <a:rPr lang="en-US" sz="5400" b="0" dirty="0">
                <a:solidFill>
                  <a:srgbClr val="0863E8"/>
                </a:solidFill>
                <a:latin typeface="Impact" panose="020B0806030902050204" pitchFamily="34" charset="0"/>
              </a:rPr>
              <a:t>M</a:t>
            </a:r>
            <a:r>
              <a:rPr lang="en-US" sz="4400" b="0" dirty="0">
                <a:latin typeface="Impact" panose="020B0806030902050204" pitchFamily="34" charset="0"/>
              </a:rPr>
              <a:t>anufactures</a:t>
            </a:r>
          </a:p>
          <a:p>
            <a:r>
              <a:rPr lang="en-US" sz="5400" b="0" dirty="0">
                <a:solidFill>
                  <a:srgbClr val="0070C0"/>
                </a:solidFill>
                <a:latin typeface="Impact" panose="020B0806030902050204" pitchFamily="34" charset="0"/>
              </a:rPr>
              <a:t>A</a:t>
            </a:r>
            <a:r>
              <a:rPr lang="en-US" sz="4400" b="0" dirty="0">
                <a:latin typeface="Impact" panose="020B0806030902050204" pitchFamily="34" charset="0"/>
              </a:rPr>
              <a:t>ssociation</a:t>
            </a:r>
          </a:p>
        </p:txBody>
      </p:sp>
    </p:spTree>
    <p:extLst>
      <p:ext uri="{BB962C8B-B14F-4D97-AF65-F5344CB8AC3E}">
        <p14:creationId xmlns:p14="http://schemas.microsoft.com/office/powerpoint/2010/main" val="35922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37"/>
          <p:cNvGrpSpPr/>
          <p:nvPr/>
        </p:nvGrpSpPr>
        <p:grpSpPr>
          <a:xfrm>
            <a:off x="3067169" y="370892"/>
            <a:ext cx="9152654" cy="6692489"/>
            <a:chOff x="2979926" y="-33603"/>
            <a:chExt cx="6221676" cy="4549336"/>
          </a:xfrm>
          <a:pattFill prst="pct30">
            <a:fgClr>
              <a:schemeClr val="bg2">
                <a:lumMod val="90000"/>
              </a:schemeClr>
            </a:fgClr>
            <a:bgClr>
              <a:schemeClr val="bg1"/>
            </a:bgClr>
          </a:pattFill>
        </p:grpSpPr>
        <p:sp>
          <p:nvSpPr>
            <p:cNvPr id="283" name="Freeform 100"/>
            <p:cNvSpPr>
              <a:spLocks noEditPoints="1"/>
            </p:cNvSpPr>
            <p:nvPr/>
          </p:nvSpPr>
          <p:spPr bwMode="auto">
            <a:xfrm>
              <a:off x="5709811" y="2172878"/>
              <a:ext cx="237477" cy="119327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84" name="Freeform 23"/>
            <p:cNvSpPr>
              <a:spLocks/>
            </p:cNvSpPr>
            <p:nvPr/>
          </p:nvSpPr>
          <p:spPr bwMode="auto">
            <a:xfrm>
              <a:off x="5951686" y="3592015"/>
              <a:ext cx="171511" cy="172598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85" name="Freeform 40"/>
            <p:cNvSpPr>
              <a:spLocks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86" name="Freeform 41"/>
            <p:cNvSpPr>
              <a:spLocks noEditPoints="1"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87" name="Freeform 84"/>
            <p:cNvSpPr>
              <a:spLocks/>
            </p:cNvSpPr>
            <p:nvPr/>
          </p:nvSpPr>
          <p:spPr bwMode="auto">
            <a:xfrm>
              <a:off x="5810959" y="3583492"/>
              <a:ext cx="177008" cy="196037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88" name="Freeform 193"/>
            <p:cNvSpPr>
              <a:spLocks/>
            </p:cNvSpPr>
            <p:nvPr/>
          </p:nvSpPr>
          <p:spPr bwMode="auto">
            <a:xfrm>
              <a:off x="6017652" y="3676183"/>
              <a:ext cx="241875" cy="205626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89" name="Freeform 47"/>
            <p:cNvSpPr>
              <a:spLocks/>
            </p:cNvSpPr>
            <p:nvPr/>
          </p:nvSpPr>
          <p:spPr bwMode="auto">
            <a:xfrm>
              <a:off x="5588874" y="2851550"/>
              <a:ext cx="445269" cy="240785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90" name="Freeform 88"/>
            <p:cNvSpPr>
              <a:spLocks/>
            </p:cNvSpPr>
            <p:nvPr/>
          </p:nvSpPr>
          <p:spPr bwMode="auto">
            <a:xfrm>
              <a:off x="5320613" y="3211661"/>
              <a:ext cx="266062" cy="194972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91" name="Freeform 197"/>
            <p:cNvSpPr>
              <a:spLocks noEditPoints="1"/>
            </p:cNvSpPr>
            <p:nvPr/>
          </p:nvSpPr>
          <p:spPr bwMode="auto">
            <a:xfrm>
              <a:off x="5338204" y="3253212"/>
              <a:ext cx="517832" cy="466653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92" name="Freeform 9"/>
            <p:cNvSpPr>
              <a:spLocks/>
            </p:cNvSpPr>
            <p:nvPr/>
          </p:nvSpPr>
          <p:spPr bwMode="auto">
            <a:xfrm>
              <a:off x="7316079" y="4213154"/>
              <a:ext cx="216588" cy="121458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93" name="Freeform 21"/>
            <p:cNvSpPr>
              <a:spLocks/>
            </p:cNvSpPr>
            <p:nvPr/>
          </p:nvSpPr>
          <p:spPr bwMode="auto">
            <a:xfrm>
              <a:off x="5794468" y="3262801"/>
              <a:ext cx="424380" cy="437887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94" name="Freeform 25"/>
            <p:cNvSpPr>
              <a:spLocks/>
            </p:cNvSpPr>
            <p:nvPr/>
          </p:nvSpPr>
          <p:spPr bwMode="auto">
            <a:xfrm>
              <a:off x="4681844" y="3129624"/>
              <a:ext cx="394695" cy="240785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95" name="Freeform 51"/>
            <p:cNvSpPr>
              <a:spLocks/>
            </p:cNvSpPr>
            <p:nvPr/>
          </p:nvSpPr>
          <p:spPr bwMode="auto">
            <a:xfrm>
              <a:off x="5753789" y="1798916"/>
              <a:ext cx="494744" cy="296186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96" name="Freeform 61"/>
            <p:cNvSpPr>
              <a:spLocks noEditPoints="1"/>
            </p:cNvSpPr>
            <p:nvPr/>
          </p:nvSpPr>
          <p:spPr bwMode="auto">
            <a:xfrm>
              <a:off x="5535002" y="3399175"/>
              <a:ext cx="359514" cy="307906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97" name="Freeform 63"/>
            <p:cNvSpPr>
              <a:spLocks noEditPoints="1"/>
            </p:cNvSpPr>
            <p:nvPr/>
          </p:nvSpPr>
          <p:spPr bwMode="auto">
            <a:xfrm>
              <a:off x="4877543" y="1947010"/>
              <a:ext cx="322133" cy="369700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98" name="Freeform 144"/>
            <p:cNvSpPr>
              <a:spLocks noEditPoints="1"/>
            </p:cNvSpPr>
            <p:nvPr/>
          </p:nvSpPr>
          <p:spPr bwMode="auto">
            <a:xfrm>
              <a:off x="4518029" y="2422186"/>
              <a:ext cx="310039" cy="35158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299" name="Freeform 217"/>
            <p:cNvSpPr>
              <a:spLocks/>
            </p:cNvSpPr>
            <p:nvPr/>
          </p:nvSpPr>
          <p:spPr bwMode="auto">
            <a:xfrm>
              <a:off x="8054896" y="3267063"/>
              <a:ext cx="384801" cy="263158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00" name="Freeform 219"/>
            <p:cNvSpPr>
              <a:spLocks/>
            </p:cNvSpPr>
            <p:nvPr/>
          </p:nvSpPr>
          <p:spPr bwMode="auto">
            <a:xfrm>
              <a:off x="5550394" y="2957026"/>
              <a:ext cx="547516" cy="37609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01" name="Freeform 7"/>
            <p:cNvSpPr>
              <a:spLocks/>
            </p:cNvSpPr>
            <p:nvPr/>
          </p:nvSpPr>
          <p:spPr bwMode="auto">
            <a:xfrm>
              <a:off x="5991266" y="1973645"/>
              <a:ext cx="656360" cy="59663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02" name="Freeform 17"/>
            <p:cNvSpPr>
              <a:spLocks/>
            </p:cNvSpPr>
            <p:nvPr/>
          </p:nvSpPr>
          <p:spPr bwMode="auto">
            <a:xfrm>
              <a:off x="6376066" y="2862204"/>
              <a:ext cx="354017" cy="336672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03" name="Freeform 29"/>
            <p:cNvSpPr>
              <a:spLocks/>
            </p:cNvSpPr>
            <p:nvPr/>
          </p:nvSpPr>
          <p:spPr bwMode="auto">
            <a:xfrm>
              <a:off x="4446566" y="2676821"/>
              <a:ext cx="294647" cy="240785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04" name="Freeform 31"/>
            <p:cNvSpPr>
              <a:spLocks/>
            </p:cNvSpPr>
            <p:nvPr/>
          </p:nvSpPr>
          <p:spPr bwMode="auto">
            <a:xfrm>
              <a:off x="5187582" y="2730092"/>
              <a:ext cx="547516" cy="29405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05" name="Freeform 33"/>
            <p:cNvSpPr>
              <a:spLocks noEditPoints="1"/>
            </p:cNvSpPr>
            <p:nvPr/>
          </p:nvSpPr>
          <p:spPr bwMode="auto">
            <a:xfrm>
              <a:off x="7687686" y="3123231"/>
              <a:ext cx="662956" cy="236523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06" name="Freeform 41"/>
            <p:cNvSpPr>
              <a:spLocks/>
            </p:cNvSpPr>
            <p:nvPr/>
          </p:nvSpPr>
          <p:spPr bwMode="auto">
            <a:xfrm>
              <a:off x="5769181" y="1991757"/>
              <a:ext cx="413386" cy="30897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07" name="Freeform 53"/>
            <p:cNvSpPr>
              <a:spLocks noEditPoints="1"/>
            </p:cNvSpPr>
            <p:nvPr/>
          </p:nvSpPr>
          <p:spPr bwMode="auto">
            <a:xfrm>
              <a:off x="5766982" y="1595422"/>
              <a:ext cx="401292" cy="26528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08" name="Freeform 195"/>
            <p:cNvSpPr>
              <a:spLocks/>
            </p:cNvSpPr>
            <p:nvPr/>
          </p:nvSpPr>
          <p:spPr bwMode="auto">
            <a:xfrm>
              <a:off x="6144086" y="3377866"/>
              <a:ext cx="556312" cy="405924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09" name="Freeform 212"/>
            <p:cNvSpPr>
              <a:spLocks noEditPoints="1"/>
            </p:cNvSpPr>
            <p:nvPr/>
          </p:nvSpPr>
          <p:spPr bwMode="auto">
            <a:xfrm>
              <a:off x="8212115" y="3121100"/>
              <a:ext cx="622278" cy="49328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10" name="Freeform 221"/>
            <p:cNvSpPr>
              <a:spLocks noEditPoints="1"/>
            </p:cNvSpPr>
            <p:nvPr/>
          </p:nvSpPr>
          <p:spPr bwMode="auto">
            <a:xfrm>
              <a:off x="4983088" y="2966615"/>
              <a:ext cx="635471" cy="313233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11" name="Freeform 11"/>
            <p:cNvSpPr>
              <a:spLocks noEditPoints="1"/>
            </p:cNvSpPr>
            <p:nvPr/>
          </p:nvSpPr>
          <p:spPr bwMode="auto">
            <a:xfrm>
              <a:off x="3808896" y="2714111"/>
              <a:ext cx="1185186" cy="1190072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12" name="Freeform 13"/>
            <p:cNvSpPr>
              <a:spLocks/>
            </p:cNvSpPr>
            <p:nvPr/>
          </p:nvSpPr>
          <p:spPr bwMode="auto">
            <a:xfrm>
              <a:off x="2979926" y="1055254"/>
              <a:ext cx="543119" cy="437887"/>
            </a:xfrm>
            <a:custGeom>
              <a:avLst/>
              <a:gdLst>
                <a:gd name="T0" fmla="*/ 46 w 238"/>
                <a:gd name="T1" fmla="*/ 78 h 198"/>
                <a:gd name="T2" fmla="*/ 30 w 238"/>
                <a:gd name="T3" fmla="*/ 73 h 198"/>
                <a:gd name="T4" fmla="*/ 10 w 238"/>
                <a:gd name="T5" fmla="*/ 70 h 198"/>
                <a:gd name="T6" fmla="*/ 13 w 238"/>
                <a:gd name="T7" fmla="*/ 76 h 198"/>
                <a:gd name="T8" fmla="*/ 34 w 238"/>
                <a:gd name="T9" fmla="*/ 91 h 198"/>
                <a:gd name="T10" fmla="*/ 35 w 238"/>
                <a:gd name="T11" fmla="*/ 107 h 198"/>
                <a:gd name="T12" fmla="*/ 34 w 238"/>
                <a:gd name="T13" fmla="*/ 113 h 198"/>
                <a:gd name="T14" fmla="*/ 25 w 238"/>
                <a:gd name="T15" fmla="*/ 127 h 198"/>
                <a:gd name="T16" fmla="*/ 9 w 238"/>
                <a:gd name="T17" fmla="*/ 124 h 198"/>
                <a:gd name="T18" fmla="*/ 20 w 238"/>
                <a:gd name="T19" fmla="*/ 138 h 198"/>
                <a:gd name="T20" fmla="*/ 48 w 238"/>
                <a:gd name="T21" fmla="*/ 162 h 198"/>
                <a:gd name="T22" fmla="*/ 85 w 238"/>
                <a:gd name="T23" fmla="*/ 195 h 198"/>
                <a:gd name="T24" fmla="*/ 131 w 238"/>
                <a:gd name="T25" fmla="*/ 189 h 198"/>
                <a:gd name="T26" fmla="*/ 164 w 238"/>
                <a:gd name="T27" fmla="*/ 181 h 198"/>
                <a:gd name="T28" fmla="*/ 194 w 238"/>
                <a:gd name="T29" fmla="*/ 178 h 198"/>
                <a:gd name="T30" fmla="*/ 212 w 238"/>
                <a:gd name="T31" fmla="*/ 165 h 198"/>
                <a:gd name="T32" fmla="*/ 226 w 238"/>
                <a:gd name="T33" fmla="*/ 157 h 198"/>
                <a:gd name="T34" fmla="*/ 230 w 238"/>
                <a:gd name="T35" fmla="*/ 148 h 198"/>
                <a:gd name="T36" fmla="*/ 235 w 238"/>
                <a:gd name="T37" fmla="*/ 133 h 198"/>
                <a:gd name="T38" fmla="*/ 227 w 238"/>
                <a:gd name="T39" fmla="*/ 109 h 198"/>
                <a:gd name="T40" fmla="*/ 224 w 238"/>
                <a:gd name="T41" fmla="*/ 92 h 198"/>
                <a:gd name="T42" fmla="*/ 228 w 238"/>
                <a:gd name="T43" fmla="*/ 76 h 198"/>
                <a:gd name="T44" fmla="*/ 210 w 238"/>
                <a:gd name="T45" fmla="*/ 76 h 198"/>
                <a:gd name="T46" fmla="*/ 206 w 238"/>
                <a:gd name="T47" fmla="*/ 58 h 198"/>
                <a:gd name="T48" fmla="*/ 192 w 238"/>
                <a:gd name="T49" fmla="*/ 68 h 198"/>
                <a:gd name="T50" fmla="*/ 173 w 238"/>
                <a:gd name="T51" fmla="*/ 66 h 198"/>
                <a:gd name="T52" fmla="*/ 160 w 238"/>
                <a:gd name="T53" fmla="*/ 64 h 198"/>
                <a:gd name="T54" fmla="*/ 147 w 238"/>
                <a:gd name="T55" fmla="*/ 80 h 198"/>
                <a:gd name="T56" fmla="*/ 141 w 238"/>
                <a:gd name="T57" fmla="*/ 54 h 198"/>
                <a:gd name="T58" fmla="*/ 128 w 238"/>
                <a:gd name="T59" fmla="*/ 53 h 198"/>
                <a:gd name="T60" fmla="*/ 119 w 238"/>
                <a:gd name="T61" fmla="*/ 67 h 198"/>
                <a:gd name="T62" fmla="*/ 109 w 238"/>
                <a:gd name="T63" fmla="*/ 43 h 198"/>
                <a:gd name="T64" fmla="*/ 96 w 238"/>
                <a:gd name="T65" fmla="*/ 67 h 198"/>
                <a:gd name="T66" fmla="*/ 80 w 238"/>
                <a:gd name="T67" fmla="*/ 67 h 198"/>
                <a:gd name="T68" fmla="*/ 71 w 238"/>
                <a:gd name="T69" fmla="*/ 75 h 198"/>
                <a:gd name="T70" fmla="*/ 75 w 238"/>
                <a:gd name="T71" fmla="*/ 59 h 198"/>
                <a:gd name="T72" fmla="*/ 78 w 238"/>
                <a:gd name="T73" fmla="*/ 52 h 198"/>
                <a:gd name="T74" fmla="*/ 83 w 238"/>
                <a:gd name="T75" fmla="*/ 39 h 198"/>
                <a:gd name="T76" fmla="*/ 80 w 238"/>
                <a:gd name="T77" fmla="*/ 29 h 198"/>
                <a:gd name="T78" fmla="*/ 74 w 238"/>
                <a:gd name="T79" fmla="*/ 7 h 198"/>
                <a:gd name="T80" fmla="*/ 63 w 238"/>
                <a:gd name="T81" fmla="*/ 1 h 198"/>
                <a:gd name="T82" fmla="*/ 61 w 238"/>
                <a:gd name="T83" fmla="*/ 8 h 198"/>
                <a:gd name="T84" fmla="*/ 67 w 238"/>
                <a:gd name="T85" fmla="*/ 12 h 198"/>
                <a:gd name="T86" fmla="*/ 57 w 238"/>
                <a:gd name="T87" fmla="*/ 12 h 198"/>
                <a:gd name="T88" fmla="*/ 62 w 238"/>
                <a:gd name="T89" fmla="*/ 33 h 198"/>
                <a:gd name="T90" fmla="*/ 59 w 238"/>
                <a:gd name="T91" fmla="*/ 28 h 198"/>
                <a:gd name="T92" fmla="*/ 55 w 238"/>
                <a:gd name="T93" fmla="*/ 24 h 198"/>
                <a:gd name="T94" fmla="*/ 53 w 238"/>
                <a:gd name="T95" fmla="*/ 15 h 198"/>
                <a:gd name="T96" fmla="*/ 43 w 238"/>
                <a:gd name="T97" fmla="*/ 9 h 198"/>
                <a:gd name="T98" fmla="*/ 36 w 238"/>
                <a:gd name="T99" fmla="*/ 18 h 198"/>
                <a:gd name="T100" fmla="*/ 32 w 238"/>
                <a:gd name="T101" fmla="*/ 26 h 198"/>
                <a:gd name="T102" fmla="*/ 31 w 238"/>
                <a:gd name="T103" fmla="*/ 30 h 198"/>
                <a:gd name="T104" fmla="*/ 23 w 238"/>
                <a:gd name="T105" fmla="*/ 28 h 198"/>
                <a:gd name="T106" fmla="*/ 23 w 238"/>
                <a:gd name="T107" fmla="*/ 36 h 198"/>
                <a:gd name="T108" fmla="*/ 11 w 238"/>
                <a:gd name="T109" fmla="*/ 29 h 198"/>
                <a:gd name="T110" fmla="*/ 20 w 238"/>
                <a:gd name="T111" fmla="*/ 44 h 198"/>
                <a:gd name="T112" fmla="*/ 36 w 238"/>
                <a:gd name="T113" fmla="*/ 46 h 198"/>
                <a:gd name="T114" fmla="*/ 44 w 238"/>
                <a:gd name="T115" fmla="*/ 46 h 198"/>
                <a:gd name="T116" fmla="*/ 53 w 238"/>
                <a:gd name="T117" fmla="*/ 52 h 198"/>
                <a:gd name="T118" fmla="*/ 59 w 238"/>
                <a:gd name="T119" fmla="*/ 59 h 198"/>
                <a:gd name="T120" fmla="*/ 47 w 238"/>
                <a:gd name="T121" fmla="*/ 65 h 198"/>
                <a:gd name="T122" fmla="*/ 46 w 238"/>
                <a:gd name="T123" fmla="*/ 7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98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13" name="Freeform 19"/>
            <p:cNvSpPr>
              <a:spLocks/>
            </p:cNvSpPr>
            <p:nvPr/>
          </p:nvSpPr>
          <p:spPr bwMode="auto">
            <a:xfrm>
              <a:off x="5322812" y="2251719"/>
              <a:ext cx="802584" cy="6531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14" name="Freeform 39"/>
            <p:cNvSpPr>
              <a:spLocks/>
            </p:cNvSpPr>
            <p:nvPr/>
          </p:nvSpPr>
          <p:spPr bwMode="auto">
            <a:xfrm>
              <a:off x="3482366" y="2092972"/>
              <a:ext cx="378204" cy="415513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15" name="Freeform 45"/>
            <p:cNvSpPr>
              <a:spLocks/>
            </p:cNvSpPr>
            <p:nvPr/>
          </p:nvSpPr>
          <p:spPr bwMode="auto">
            <a:xfrm>
              <a:off x="3117355" y="3610127"/>
              <a:ext cx="405690" cy="613681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16" name="Freeform 78"/>
            <p:cNvSpPr>
              <a:spLocks noEditPoints="1"/>
            </p:cNvSpPr>
            <p:nvPr/>
          </p:nvSpPr>
          <p:spPr bwMode="auto">
            <a:xfrm>
              <a:off x="4704932" y="2283682"/>
              <a:ext cx="711331" cy="91306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17" name="Freeform 80"/>
            <p:cNvSpPr>
              <a:spLocks noEditPoints="1"/>
            </p:cNvSpPr>
            <p:nvPr/>
          </p:nvSpPr>
          <p:spPr bwMode="auto">
            <a:xfrm>
              <a:off x="4736816" y="3211661"/>
              <a:ext cx="1121419" cy="1240147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18" name="Freeform 86"/>
            <p:cNvSpPr>
              <a:spLocks/>
            </p:cNvSpPr>
            <p:nvPr/>
          </p:nvSpPr>
          <p:spPr bwMode="auto">
            <a:xfrm>
              <a:off x="5904411" y="2909082"/>
              <a:ext cx="841064" cy="588111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19" name="Freeform 90"/>
            <p:cNvSpPr>
              <a:spLocks/>
            </p:cNvSpPr>
            <p:nvPr/>
          </p:nvSpPr>
          <p:spPr bwMode="auto">
            <a:xfrm>
              <a:off x="6015453" y="2278355"/>
              <a:ext cx="1400674" cy="943961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20" name="Freeform 92"/>
            <p:cNvSpPr>
              <a:spLocks noEditPoints="1"/>
            </p:cNvSpPr>
            <p:nvPr/>
          </p:nvSpPr>
          <p:spPr bwMode="auto">
            <a:xfrm>
              <a:off x="5078738" y="538527"/>
              <a:ext cx="643167" cy="1694015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21" name="Freeform 96"/>
            <p:cNvSpPr>
              <a:spLocks noEditPoints="1"/>
            </p:cNvSpPr>
            <p:nvPr/>
          </p:nvSpPr>
          <p:spPr bwMode="auto">
            <a:xfrm>
              <a:off x="4686242" y="235948"/>
              <a:ext cx="1226964" cy="1680165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22" name="Freeform 102"/>
            <p:cNvSpPr>
              <a:spLocks noEditPoints="1"/>
            </p:cNvSpPr>
            <p:nvPr/>
          </p:nvSpPr>
          <p:spPr bwMode="auto">
            <a:xfrm>
              <a:off x="5828550" y="-33603"/>
              <a:ext cx="3373052" cy="3300666"/>
            </a:xfrm>
            <a:custGeom>
              <a:avLst/>
              <a:gdLst>
                <a:gd name="T0" fmla="*/ 395 w 1479"/>
                <a:gd name="T1" fmla="*/ 1054 h 1493"/>
                <a:gd name="T2" fmla="*/ 339 w 1479"/>
                <a:gd name="T3" fmla="*/ 1061 h 1493"/>
                <a:gd name="T4" fmla="*/ 359 w 1479"/>
                <a:gd name="T5" fmla="*/ 1012 h 1493"/>
                <a:gd name="T6" fmla="*/ 298 w 1479"/>
                <a:gd name="T7" fmla="*/ 970 h 1493"/>
                <a:gd name="T8" fmla="*/ 266 w 1479"/>
                <a:gd name="T9" fmla="*/ 914 h 1493"/>
                <a:gd name="T10" fmla="*/ 197 w 1479"/>
                <a:gd name="T11" fmla="*/ 908 h 1493"/>
                <a:gd name="T12" fmla="*/ 159 w 1479"/>
                <a:gd name="T13" fmla="*/ 875 h 1493"/>
                <a:gd name="T14" fmla="*/ 149 w 1479"/>
                <a:gd name="T15" fmla="*/ 820 h 1493"/>
                <a:gd name="T16" fmla="*/ 130 w 1479"/>
                <a:gd name="T17" fmla="*/ 737 h 1493"/>
                <a:gd name="T18" fmla="*/ 185 w 1479"/>
                <a:gd name="T19" fmla="*/ 696 h 1493"/>
                <a:gd name="T20" fmla="*/ 122 w 1479"/>
                <a:gd name="T21" fmla="*/ 671 h 1493"/>
                <a:gd name="T22" fmla="*/ 160 w 1479"/>
                <a:gd name="T23" fmla="*/ 558 h 1493"/>
                <a:gd name="T24" fmla="*/ 101 w 1479"/>
                <a:gd name="T25" fmla="*/ 459 h 1493"/>
                <a:gd name="T26" fmla="*/ 76 w 1479"/>
                <a:gd name="T27" fmla="*/ 383 h 1493"/>
                <a:gd name="T28" fmla="*/ 12 w 1479"/>
                <a:gd name="T29" fmla="*/ 272 h 1493"/>
                <a:gd name="T30" fmla="*/ 0 w 1479"/>
                <a:gd name="T31" fmla="*/ 237 h 1493"/>
                <a:gd name="T32" fmla="*/ 0 w 1479"/>
                <a:gd name="T33" fmla="*/ 237 h 1493"/>
                <a:gd name="T34" fmla="*/ 1 w 1479"/>
                <a:gd name="T35" fmla="*/ 236 h 1493"/>
                <a:gd name="T36" fmla="*/ 3 w 1479"/>
                <a:gd name="T37" fmla="*/ 234 h 1493"/>
                <a:gd name="T38" fmla="*/ 8 w 1479"/>
                <a:gd name="T39" fmla="*/ 229 h 1493"/>
                <a:gd name="T40" fmla="*/ 47 w 1479"/>
                <a:gd name="T41" fmla="*/ 167 h 1493"/>
                <a:gd name="T42" fmla="*/ 56 w 1479"/>
                <a:gd name="T43" fmla="*/ 176 h 1493"/>
                <a:gd name="T44" fmla="*/ 92 w 1479"/>
                <a:gd name="T45" fmla="*/ 183 h 1493"/>
                <a:gd name="T46" fmla="*/ 196 w 1479"/>
                <a:gd name="T47" fmla="*/ 194 h 1493"/>
                <a:gd name="T48" fmla="*/ 258 w 1479"/>
                <a:gd name="T49" fmla="*/ 207 h 1493"/>
                <a:gd name="T50" fmla="*/ 281 w 1479"/>
                <a:gd name="T51" fmla="*/ 280 h 1493"/>
                <a:gd name="T52" fmla="*/ 161 w 1479"/>
                <a:gd name="T53" fmla="*/ 320 h 1493"/>
                <a:gd name="T54" fmla="*/ 109 w 1479"/>
                <a:gd name="T55" fmla="*/ 310 h 1493"/>
                <a:gd name="T56" fmla="*/ 150 w 1479"/>
                <a:gd name="T57" fmla="*/ 340 h 1493"/>
                <a:gd name="T58" fmla="*/ 189 w 1479"/>
                <a:gd name="T59" fmla="*/ 388 h 1493"/>
                <a:gd name="T60" fmla="*/ 232 w 1479"/>
                <a:gd name="T61" fmla="*/ 422 h 1493"/>
                <a:gd name="T62" fmla="*/ 288 w 1479"/>
                <a:gd name="T63" fmla="*/ 416 h 1493"/>
                <a:gd name="T64" fmla="*/ 239 w 1479"/>
                <a:gd name="T65" fmla="*/ 380 h 1493"/>
                <a:gd name="T66" fmla="*/ 322 w 1479"/>
                <a:gd name="T67" fmla="*/ 369 h 1493"/>
                <a:gd name="T68" fmla="*/ 315 w 1479"/>
                <a:gd name="T69" fmla="*/ 253 h 1493"/>
                <a:gd name="T70" fmla="*/ 350 w 1479"/>
                <a:gd name="T71" fmla="*/ 213 h 1493"/>
                <a:gd name="T72" fmla="*/ 283 w 1479"/>
                <a:gd name="T73" fmla="*/ 136 h 1493"/>
                <a:gd name="T74" fmla="*/ 351 w 1479"/>
                <a:gd name="T75" fmla="*/ 157 h 1493"/>
                <a:gd name="T76" fmla="*/ 407 w 1479"/>
                <a:gd name="T77" fmla="*/ 178 h 1493"/>
                <a:gd name="T78" fmla="*/ 420 w 1479"/>
                <a:gd name="T79" fmla="*/ 84 h 1493"/>
                <a:gd name="T80" fmla="*/ 447 w 1479"/>
                <a:gd name="T81" fmla="*/ 17 h 1493"/>
                <a:gd name="T82" fmla="*/ 1446 w 1479"/>
                <a:gd name="T83" fmla="*/ 837 h 1493"/>
                <a:gd name="T84" fmla="*/ 1247 w 1479"/>
                <a:gd name="T85" fmla="*/ 947 h 1493"/>
                <a:gd name="T86" fmla="*/ 1027 w 1479"/>
                <a:gd name="T87" fmla="*/ 1015 h 1493"/>
                <a:gd name="T88" fmla="*/ 1113 w 1479"/>
                <a:gd name="T89" fmla="*/ 1192 h 1493"/>
                <a:gd name="T90" fmla="*/ 1187 w 1479"/>
                <a:gd name="T91" fmla="*/ 1460 h 1493"/>
                <a:gd name="T92" fmla="*/ 1119 w 1479"/>
                <a:gd name="T93" fmla="*/ 1449 h 1493"/>
                <a:gd name="T94" fmla="*/ 1105 w 1479"/>
                <a:gd name="T95" fmla="*/ 1486 h 1493"/>
                <a:gd name="T96" fmla="*/ 1061 w 1479"/>
                <a:gd name="T97" fmla="*/ 1452 h 1493"/>
                <a:gd name="T98" fmla="*/ 988 w 1479"/>
                <a:gd name="T99" fmla="*/ 1445 h 1493"/>
                <a:gd name="T100" fmla="*/ 919 w 1479"/>
                <a:gd name="T101" fmla="*/ 1435 h 1493"/>
                <a:gd name="T102" fmla="*/ 899 w 1479"/>
                <a:gd name="T103" fmla="*/ 1437 h 1493"/>
                <a:gd name="T104" fmla="*/ 898 w 1479"/>
                <a:gd name="T105" fmla="*/ 1438 h 1493"/>
                <a:gd name="T106" fmla="*/ 883 w 1479"/>
                <a:gd name="T107" fmla="*/ 1439 h 1493"/>
                <a:gd name="T108" fmla="*/ 693 w 1479"/>
                <a:gd name="T109" fmla="*/ 1413 h 1493"/>
                <a:gd name="T110" fmla="*/ 650 w 1479"/>
                <a:gd name="T111" fmla="*/ 1303 h 1493"/>
                <a:gd name="T112" fmla="*/ 648 w 1479"/>
                <a:gd name="T113" fmla="*/ 1232 h 1493"/>
                <a:gd name="T114" fmla="*/ 664 w 1479"/>
                <a:gd name="T115" fmla="*/ 1146 h 1493"/>
                <a:gd name="T116" fmla="*/ 594 w 1479"/>
                <a:gd name="T117" fmla="*/ 1113 h 1493"/>
                <a:gd name="T118" fmla="*/ 521 w 1479"/>
                <a:gd name="T119" fmla="*/ 1124 h 1493"/>
                <a:gd name="T120" fmla="*/ 382 w 1479"/>
                <a:gd name="T121" fmla="*/ 71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9" h="1493">
                  <a:moveTo>
                    <a:pt x="460" y="1096"/>
                  </a:moveTo>
                  <a:cubicBezTo>
                    <a:pt x="452" y="1098"/>
                    <a:pt x="452" y="1098"/>
                    <a:pt x="452" y="1098"/>
                  </a:cubicBezTo>
                  <a:cubicBezTo>
                    <a:pt x="452" y="1098"/>
                    <a:pt x="447" y="1103"/>
                    <a:pt x="447" y="1101"/>
                  </a:cubicBezTo>
                  <a:cubicBezTo>
                    <a:pt x="446" y="1099"/>
                    <a:pt x="448" y="1095"/>
                    <a:pt x="448" y="1093"/>
                  </a:cubicBezTo>
                  <a:cubicBezTo>
                    <a:pt x="447" y="1092"/>
                    <a:pt x="442" y="1095"/>
                    <a:pt x="443" y="1091"/>
                  </a:cubicBezTo>
                  <a:cubicBezTo>
                    <a:pt x="444" y="1089"/>
                    <a:pt x="443" y="1086"/>
                    <a:pt x="442" y="1085"/>
                  </a:cubicBezTo>
                  <a:cubicBezTo>
                    <a:pt x="440" y="1083"/>
                    <a:pt x="434" y="1083"/>
                    <a:pt x="436" y="1079"/>
                  </a:cubicBezTo>
                  <a:cubicBezTo>
                    <a:pt x="438" y="1076"/>
                    <a:pt x="443" y="1074"/>
                    <a:pt x="443" y="1074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39" y="1068"/>
                    <a:pt x="439" y="1068"/>
                    <a:pt x="439" y="1068"/>
                  </a:cubicBezTo>
                  <a:cubicBezTo>
                    <a:pt x="428" y="1063"/>
                    <a:pt x="428" y="1063"/>
                    <a:pt x="428" y="1063"/>
                  </a:cubicBezTo>
                  <a:cubicBezTo>
                    <a:pt x="428" y="1063"/>
                    <a:pt x="427" y="1057"/>
                    <a:pt x="425" y="1057"/>
                  </a:cubicBezTo>
                  <a:cubicBezTo>
                    <a:pt x="424" y="1056"/>
                    <a:pt x="421" y="1053"/>
                    <a:pt x="421" y="1053"/>
                  </a:cubicBezTo>
                  <a:cubicBezTo>
                    <a:pt x="421" y="1053"/>
                    <a:pt x="418" y="1049"/>
                    <a:pt x="414" y="1048"/>
                  </a:cubicBezTo>
                  <a:cubicBezTo>
                    <a:pt x="410" y="1046"/>
                    <a:pt x="407" y="1055"/>
                    <a:pt x="407" y="1055"/>
                  </a:cubicBezTo>
                  <a:cubicBezTo>
                    <a:pt x="403" y="1051"/>
                    <a:pt x="403" y="1051"/>
                    <a:pt x="403" y="1051"/>
                  </a:cubicBezTo>
                  <a:cubicBezTo>
                    <a:pt x="395" y="1054"/>
                    <a:pt x="395" y="1054"/>
                    <a:pt x="395" y="1054"/>
                  </a:cubicBezTo>
                  <a:cubicBezTo>
                    <a:pt x="389" y="1063"/>
                    <a:pt x="389" y="1063"/>
                    <a:pt x="389" y="1063"/>
                  </a:cubicBezTo>
                  <a:cubicBezTo>
                    <a:pt x="385" y="1064"/>
                    <a:pt x="385" y="1064"/>
                    <a:pt x="385" y="1064"/>
                  </a:cubicBezTo>
                  <a:cubicBezTo>
                    <a:pt x="379" y="1065"/>
                    <a:pt x="379" y="1065"/>
                    <a:pt x="379" y="1065"/>
                  </a:cubicBezTo>
                  <a:cubicBezTo>
                    <a:pt x="370" y="1067"/>
                    <a:pt x="370" y="1067"/>
                    <a:pt x="370" y="1067"/>
                  </a:cubicBezTo>
                  <a:cubicBezTo>
                    <a:pt x="368" y="1073"/>
                    <a:pt x="368" y="1073"/>
                    <a:pt x="368" y="1073"/>
                  </a:cubicBezTo>
                  <a:cubicBezTo>
                    <a:pt x="369" y="1079"/>
                    <a:pt x="369" y="1079"/>
                    <a:pt x="369" y="1079"/>
                  </a:cubicBezTo>
                  <a:cubicBezTo>
                    <a:pt x="364" y="1083"/>
                    <a:pt x="364" y="1083"/>
                    <a:pt x="364" y="1083"/>
                  </a:cubicBezTo>
                  <a:cubicBezTo>
                    <a:pt x="352" y="1082"/>
                    <a:pt x="352" y="1082"/>
                    <a:pt x="352" y="1082"/>
                  </a:cubicBezTo>
                  <a:cubicBezTo>
                    <a:pt x="354" y="1082"/>
                    <a:pt x="354" y="1082"/>
                    <a:pt x="354" y="1082"/>
                  </a:cubicBezTo>
                  <a:cubicBezTo>
                    <a:pt x="347" y="1078"/>
                    <a:pt x="347" y="1078"/>
                    <a:pt x="347" y="1078"/>
                  </a:cubicBezTo>
                  <a:cubicBezTo>
                    <a:pt x="347" y="1075"/>
                    <a:pt x="347" y="1075"/>
                    <a:pt x="347" y="1075"/>
                  </a:cubicBezTo>
                  <a:cubicBezTo>
                    <a:pt x="343" y="1075"/>
                    <a:pt x="343" y="1075"/>
                    <a:pt x="343" y="1075"/>
                  </a:cubicBezTo>
                  <a:cubicBezTo>
                    <a:pt x="340" y="1074"/>
                    <a:pt x="340" y="1074"/>
                    <a:pt x="340" y="1074"/>
                  </a:cubicBezTo>
                  <a:cubicBezTo>
                    <a:pt x="342" y="1072"/>
                    <a:pt x="342" y="1072"/>
                    <a:pt x="342" y="1072"/>
                  </a:cubicBezTo>
                  <a:cubicBezTo>
                    <a:pt x="340" y="1069"/>
                    <a:pt x="340" y="1069"/>
                    <a:pt x="340" y="1069"/>
                  </a:cubicBezTo>
                  <a:cubicBezTo>
                    <a:pt x="337" y="1063"/>
                    <a:pt x="337" y="1063"/>
                    <a:pt x="337" y="1063"/>
                  </a:cubicBezTo>
                  <a:cubicBezTo>
                    <a:pt x="339" y="1061"/>
                    <a:pt x="339" y="1061"/>
                    <a:pt x="339" y="1061"/>
                  </a:cubicBezTo>
                  <a:cubicBezTo>
                    <a:pt x="335" y="1059"/>
                    <a:pt x="335" y="1059"/>
                    <a:pt x="335" y="1059"/>
                  </a:cubicBezTo>
                  <a:cubicBezTo>
                    <a:pt x="333" y="1057"/>
                    <a:pt x="333" y="1057"/>
                    <a:pt x="333" y="1057"/>
                  </a:cubicBezTo>
                  <a:cubicBezTo>
                    <a:pt x="335" y="1053"/>
                    <a:pt x="335" y="1053"/>
                    <a:pt x="335" y="1053"/>
                  </a:cubicBezTo>
                  <a:cubicBezTo>
                    <a:pt x="333" y="1050"/>
                    <a:pt x="333" y="1050"/>
                    <a:pt x="333" y="1050"/>
                  </a:cubicBezTo>
                  <a:cubicBezTo>
                    <a:pt x="330" y="1046"/>
                    <a:pt x="330" y="1046"/>
                    <a:pt x="330" y="1046"/>
                  </a:cubicBezTo>
                  <a:cubicBezTo>
                    <a:pt x="325" y="1045"/>
                    <a:pt x="325" y="1045"/>
                    <a:pt x="325" y="1045"/>
                  </a:cubicBezTo>
                  <a:cubicBezTo>
                    <a:pt x="321" y="1042"/>
                    <a:pt x="321" y="1042"/>
                    <a:pt x="321" y="1042"/>
                  </a:cubicBezTo>
                  <a:cubicBezTo>
                    <a:pt x="321" y="1039"/>
                    <a:pt x="321" y="1039"/>
                    <a:pt x="321" y="1039"/>
                  </a:cubicBezTo>
                  <a:cubicBezTo>
                    <a:pt x="323" y="1032"/>
                    <a:pt x="323" y="1032"/>
                    <a:pt x="323" y="1032"/>
                  </a:cubicBezTo>
                  <a:cubicBezTo>
                    <a:pt x="323" y="1032"/>
                    <a:pt x="323" y="1031"/>
                    <a:pt x="327" y="1029"/>
                  </a:cubicBezTo>
                  <a:cubicBezTo>
                    <a:pt x="331" y="1028"/>
                    <a:pt x="332" y="1029"/>
                    <a:pt x="332" y="1029"/>
                  </a:cubicBezTo>
                  <a:cubicBezTo>
                    <a:pt x="338" y="1031"/>
                    <a:pt x="338" y="1031"/>
                    <a:pt x="338" y="1031"/>
                  </a:cubicBezTo>
                  <a:cubicBezTo>
                    <a:pt x="345" y="1029"/>
                    <a:pt x="345" y="1029"/>
                    <a:pt x="345" y="1029"/>
                  </a:cubicBezTo>
                  <a:cubicBezTo>
                    <a:pt x="345" y="1029"/>
                    <a:pt x="352" y="1023"/>
                    <a:pt x="353" y="1022"/>
                  </a:cubicBezTo>
                  <a:cubicBezTo>
                    <a:pt x="355" y="1021"/>
                    <a:pt x="353" y="1016"/>
                    <a:pt x="353" y="1016"/>
                  </a:cubicBezTo>
                  <a:cubicBezTo>
                    <a:pt x="357" y="1015"/>
                    <a:pt x="357" y="1015"/>
                    <a:pt x="357" y="1015"/>
                  </a:cubicBezTo>
                  <a:cubicBezTo>
                    <a:pt x="359" y="1012"/>
                    <a:pt x="359" y="1012"/>
                    <a:pt x="359" y="1012"/>
                  </a:cubicBezTo>
                  <a:cubicBezTo>
                    <a:pt x="359" y="1006"/>
                    <a:pt x="359" y="1006"/>
                    <a:pt x="359" y="1006"/>
                  </a:cubicBezTo>
                  <a:cubicBezTo>
                    <a:pt x="354" y="1004"/>
                    <a:pt x="354" y="1004"/>
                    <a:pt x="354" y="1004"/>
                  </a:cubicBezTo>
                  <a:cubicBezTo>
                    <a:pt x="350" y="1003"/>
                    <a:pt x="350" y="1003"/>
                    <a:pt x="350" y="1003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8" y="995"/>
                    <a:pt x="348" y="995"/>
                    <a:pt x="348" y="995"/>
                  </a:cubicBezTo>
                  <a:cubicBezTo>
                    <a:pt x="343" y="995"/>
                    <a:pt x="343" y="995"/>
                    <a:pt x="343" y="995"/>
                  </a:cubicBezTo>
                  <a:cubicBezTo>
                    <a:pt x="338" y="994"/>
                    <a:pt x="338" y="994"/>
                    <a:pt x="338" y="994"/>
                  </a:cubicBezTo>
                  <a:cubicBezTo>
                    <a:pt x="334" y="993"/>
                    <a:pt x="334" y="993"/>
                    <a:pt x="334" y="993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28" y="997"/>
                    <a:pt x="328" y="997"/>
                    <a:pt x="328" y="997"/>
                  </a:cubicBezTo>
                  <a:cubicBezTo>
                    <a:pt x="323" y="997"/>
                    <a:pt x="323" y="997"/>
                    <a:pt x="323" y="997"/>
                  </a:cubicBezTo>
                  <a:cubicBezTo>
                    <a:pt x="322" y="988"/>
                    <a:pt x="322" y="988"/>
                    <a:pt x="322" y="988"/>
                  </a:cubicBezTo>
                  <a:cubicBezTo>
                    <a:pt x="320" y="984"/>
                    <a:pt x="320" y="984"/>
                    <a:pt x="320" y="984"/>
                  </a:cubicBezTo>
                  <a:cubicBezTo>
                    <a:pt x="315" y="982"/>
                    <a:pt x="315" y="982"/>
                    <a:pt x="315" y="982"/>
                  </a:cubicBezTo>
                  <a:cubicBezTo>
                    <a:pt x="304" y="980"/>
                    <a:pt x="304" y="980"/>
                    <a:pt x="304" y="980"/>
                  </a:cubicBezTo>
                  <a:cubicBezTo>
                    <a:pt x="299" y="973"/>
                    <a:pt x="299" y="973"/>
                    <a:pt x="299" y="973"/>
                  </a:cubicBezTo>
                  <a:cubicBezTo>
                    <a:pt x="298" y="970"/>
                    <a:pt x="298" y="970"/>
                    <a:pt x="298" y="970"/>
                  </a:cubicBezTo>
                  <a:cubicBezTo>
                    <a:pt x="298" y="970"/>
                    <a:pt x="297" y="970"/>
                    <a:pt x="294" y="969"/>
                  </a:cubicBezTo>
                  <a:cubicBezTo>
                    <a:pt x="291" y="969"/>
                    <a:pt x="293" y="966"/>
                    <a:pt x="293" y="966"/>
                  </a:cubicBezTo>
                  <a:cubicBezTo>
                    <a:pt x="293" y="961"/>
                    <a:pt x="293" y="961"/>
                    <a:pt x="293" y="961"/>
                  </a:cubicBezTo>
                  <a:cubicBezTo>
                    <a:pt x="289" y="961"/>
                    <a:pt x="289" y="961"/>
                    <a:pt x="289" y="961"/>
                  </a:cubicBezTo>
                  <a:cubicBezTo>
                    <a:pt x="285" y="957"/>
                    <a:pt x="285" y="957"/>
                    <a:pt x="285" y="957"/>
                  </a:cubicBezTo>
                  <a:cubicBezTo>
                    <a:pt x="278" y="955"/>
                    <a:pt x="278" y="955"/>
                    <a:pt x="278" y="955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281" y="944"/>
                    <a:pt x="281" y="944"/>
                    <a:pt x="281" y="944"/>
                  </a:cubicBezTo>
                  <a:cubicBezTo>
                    <a:pt x="282" y="939"/>
                    <a:pt x="282" y="939"/>
                    <a:pt x="282" y="939"/>
                  </a:cubicBezTo>
                  <a:cubicBezTo>
                    <a:pt x="279" y="936"/>
                    <a:pt x="279" y="936"/>
                    <a:pt x="279" y="936"/>
                  </a:cubicBezTo>
                  <a:cubicBezTo>
                    <a:pt x="273" y="932"/>
                    <a:pt x="273" y="932"/>
                    <a:pt x="273" y="932"/>
                  </a:cubicBezTo>
                  <a:cubicBezTo>
                    <a:pt x="273" y="929"/>
                    <a:pt x="273" y="929"/>
                    <a:pt x="273" y="929"/>
                  </a:cubicBezTo>
                  <a:cubicBezTo>
                    <a:pt x="273" y="926"/>
                    <a:pt x="273" y="926"/>
                    <a:pt x="273" y="926"/>
                  </a:cubicBezTo>
                  <a:cubicBezTo>
                    <a:pt x="273" y="918"/>
                    <a:pt x="273" y="918"/>
                    <a:pt x="273" y="918"/>
                  </a:cubicBezTo>
                  <a:cubicBezTo>
                    <a:pt x="271" y="914"/>
                    <a:pt x="271" y="914"/>
                    <a:pt x="271" y="914"/>
                  </a:cubicBezTo>
                  <a:cubicBezTo>
                    <a:pt x="267" y="916"/>
                    <a:pt x="267" y="916"/>
                    <a:pt x="267" y="916"/>
                  </a:cubicBezTo>
                  <a:cubicBezTo>
                    <a:pt x="266" y="914"/>
                    <a:pt x="266" y="914"/>
                    <a:pt x="266" y="914"/>
                  </a:cubicBezTo>
                  <a:cubicBezTo>
                    <a:pt x="263" y="915"/>
                    <a:pt x="263" y="915"/>
                    <a:pt x="263" y="915"/>
                  </a:cubicBezTo>
                  <a:cubicBezTo>
                    <a:pt x="260" y="913"/>
                    <a:pt x="260" y="913"/>
                    <a:pt x="260" y="913"/>
                  </a:cubicBezTo>
                  <a:cubicBezTo>
                    <a:pt x="257" y="910"/>
                    <a:pt x="257" y="910"/>
                    <a:pt x="257" y="910"/>
                  </a:cubicBezTo>
                  <a:cubicBezTo>
                    <a:pt x="248" y="908"/>
                    <a:pt x="248" y="908"/>
                    <a:pt x="248" y="908"/>
                  </a:cubicBezTo>
                  <a:cubicBezTo>
                    <a:pt x="248" y="908"/>
                    <a:pt x="245" y="909"/>
                    <a:pt x="241" y="910"/>
                  </a:cubicBezTo>
                  <a:cubicBezTo>
                    <a:pt x="238" y="911"/>
                    <a:pt x="239" y="912"/>
                    <a:pt x="237" y="912"/>
                  </a:cubicBezTo>
                  <a:cubicBezTo>
                    <a:pt x="235" y="913"/>
                    <a:pt x="234" y="915"/>
                    <a:pt x="234" y="917"/>
                  </a:cubicBezTo>
                  <a:cubicBezTo>
                    <a:pt x="233" y="919"/>
                    <a:pt x="229" y="920"/>
                    <a:pt x="228" y="920"/>
                  </a:cubicBezTo>
                  <a:cubicBezTo>
                    <a:pt x="226" y="921"/>
                    <a:pt x="224" y="918"/>
                    <a:pt x="224" y="918"/>
                  </a:cubicBezTo>
                  <a:cubicBezTo>
                    <a:pt x="224" y="915"/>
                    <a:pt x="224" y="915"/>
                    <a:pt x="224" y="915"/>
                  </a:cubicBezTo>
                  <a:cubicBezTo>
                    <a:pt x="223" y="909"/>
                    <a:pt x="223" y="909"/>
                    <a:pt x="223" y="909"/>
                  </a:cubicBezTo>
                  <a:cubicBezTo>
                    <a:pt x="215" y="909"/>
                    <a:pt x="215" y="909"/>
                    <a:pt x="215" y="909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2" y="913"/>
                    <a:pt x="202" y="913"/>
                    <a:pt x="202" y="913"/>
                  </a:cubicBezTo>
                  <a:cubicBezTo>
                    <a:pt x="200" y="909"/>
                    <a:pt x="200" y="909"/>
                    <a:pt x="200" y="909"/>
                  </a:cubicBezTo>
                  <a:cubicBezTo>
                    <a:pt x="197" y="908"/>
                    <a:pt x="197" y="908"/>
                    <a:pt x="197" y="908"/>
                  </a:cubicBezTo>
                  <a:cubicBezTo>
                    <a:pt x="192" y="910"/>
                    <a:pt x="192" y="910"/>
                    <a:pt x="192" y="910"/>
                  </a:cubicBezTo>
                  <a:cubicBezTo>
                    <a:pt x="192" y="910"/>
                    <a:pt x="191" y="912"/>
                    <a:pt x="190" y="912"/>
                  </a:cubicBezTo>
                  <a:cubicBezTo>
                    <a:pt x="189" y="913"/>
                    <a:pt x="188" y="912"/>
                    <a:pt x="187" y="912"/>
                  </a:cubicBezTo>
                  <a:cubicBezTo>
                    <a:pt x="186" y="912"/>
                    <a:pt x="184" y="911"/>
                    <a:pt x="183" y="910"/>
                  </a:cubicBezTo>
                  <a:cubicBezTo>
                    <a:pt x="183" y="909"/>
                    <a:pt x="183" y="908"/>
                    <a:pt x="183" y="907"/>
                  </a:cubicBezTo>
                  <a:cubicBezTo>
                    <a:pt x="183" y="906"/>
                    <a:pt x="183" y="904"/>
                    <a:pt x="183" y="904"/>
                  </a:cubicBezTo>
                  <a:cubicBezTo>
                    <a:pt x="184" y="899"/>
                    <a:pt x="184" y="899"/>
                    <a:pt x="184" y="899"/>
                  </a:cubicBezTo>
                  <a:cubicBezTo>
                    <a:pt x="184" y="899"/>
                    <a:pt x="180" y="896"/>
                    <a:pt x="179" y="895"/>
                  </a:cubicBezTo>
                  <a:cubicBezTo>
                    <a:pt x="179" y="893"/>
                    <a:pt x="178" y="890"/>
                    <a:pt x="178" y="890"/>
                  </a:cubicBezTo>
                  <a:cubicBezTo>
                    <a:pt x="178" y="890"/>
                    <a:pt x="176" y="889"/>
                    <a:pt x="175" y="888"/>
                  </a:cubicBezTo>
                  <a:cubicBezTo>
                    <a:pt x="174" y="888"/>
                    <a:pt x="173" y="887"/>
                    <a:pt x="173" y="887"/>
                  </a:cubicBezTo>
                  <a:cubicBezTo>
                    <a:pt x="174" y="884"/>
                    <a:pt x="174" y="884"/>
                    <a:pt x="174" y="884"/>
                  </a:cubicBezTo>
                  <a:cubicBezTo>
                    <a:pt x="170" y="882"/>
                    <a:pt x="170" y="882"/>
                    <a:pt x="170" y="882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7" y="875"/>
                    <a:pt x="167" y="875"/>
                    <a:pt x="167" y="875"/>
                  </a:cubicBezTo>
                  <a:cubicBezTo>
                    <a:pt x="163" y="872"/>
                    <a:pt x="163" y="872"/>
                    <a:pt x="163" y="872"/>
                  </a:cubicBezTo>
                  <a:cubicBezTo>
                    <a:pt x="159" y="875"/>
                    <a:pt x="159" y="875"/>
                    <a:pt x="159" y="875"/>
                  </a:cubicBezTo>
                  <a:cubicBezTo>
                    <a:pt x="159" y="871"/>
                    <a:pt x="159" y="871"/>
                    <a:pt x="159" y="871"/>
                  </a:cubicBezTo>
                  <a:cubicBezTo>
                    <a:pt x="157" y="863"/>
                    <a:pt x="157" y="863"/>
                    <a:pt x="157" y="863"/>
                  </a:cubicBezTo>
                  <a:cubicBezTo>
                    <a:pt x="159" y="860"/>
                    <a:pt x="159" y="860"/>
                    <a:pt x="159" y="860"/>
                  </a:cubicBezTo>
                  <a:cubicBezTo>
                    <a:pt x="158" y="850"/>
                    <a:pt x="158" y="850"/>
                    <a:pt x="158" y="850"/>
                  </a:cubicBezTo>
                  <a:cubicBezTo>
                    <a:pt x="158" y="850"/>
                    <a:pt x="156" y="849"/>
                    <a:pt x="155" y="849"/>
                  </a:cubicBezTo>
                  <a:cubicBezTo>
                    <a:pt x="154" y="849"/>
                    <a:pt x="151" y="847"/>
                    <a:pt x="151" y="847"/>
                  </a:cubicBezTo>
                  <a:cubicBezTo>
                    <a:pt x="147" y="846"/>
                    <a:pt x="147" y="846"/>
                    <a:pt x="147" y="846"/>
                  </a:cubicBezTo>
                  <a:cubicBezTo>
                    <a:pt x="147" y="843"/>
                    <a:pt x="147" y="843"/>
                    <a:pt x="147" y="843"/>
                  </a:cubicBezTo>
                  <a:cubicBezTo>
                    <a:pt x="144" y="840"/>
                    <a:pt x="144" y="840"/>
                    <a:pt x="144" y="840"/>
                  </a:cubicBezTo>
                  <a:cubicBezTo>
                    <a:pt x="141" y="841"/>
                    <a:pt x="141" y="841"/>
                    <a:pt x="141" y="841"/>
                  </a:cubicBezTo>
                  <a:cubicBezTo>
                    <a:pt x="141" y="841"/>
                    <a:pt x="140" y="841"/>
                    <a:pt x="140" y="840"/>
                  </a:cubicBezTo>
                  <a:cubicBezTo>
                    <a:pt x="140" y="839"/>
                    <a:pt x="138" y="835"/>
                    <a:pt x="138" y="835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1" y="832"/>
                    <a:pt x="141" y="828"/>
                    <a:pt x="141" y="827"/>
                  </a:cubicBezTo>
                  <a:cubicBezTo>
                    <a:pt x="141" y="825"/>
                    <a:pt x="146" y="825"/>
                    <a:pt x="146" y="825"/>
                  </a:cubicBezTo>
                  <a:cubicBezTo>
                    <a:pt x="148" y="824"/>
                    <a:pt x="148" y="824"/>
                    <a:pt x="148" y="824"/>
                  </a:cubicBezTo>
                  <a:cubicBezTo>
                    <a:pt x="149" y="820"/>
                    <a:pt x="149" y="820"/>
                    <a:pt x="149" y="820"/>
                  </a:cubicBezTo>
                  <a:cubicBezTo>
                    <a:pt x="149" y="820"/>
                    <a:pt x="146" y="820"/>
                    <a:pt x="144" y="818"/>
                  </a:cubicBezTo>
                  <a:cubicBezTo>
                    <a:pt x="143" y="816"/>
                    <a:pt x="144" y="818"/>
                    <a:pt x="144" y="817"/>
                  </a:cubicBezTo>
                  <a:cubicBezTo>
                    <a:pt x="144" y="816"/>
                    <a:pt x="143" y="817"/>
                    <a:pt x="143" y="817"/>
                  </a:cubicBezTo>
                  <a:cubicBezTo>
                    <a:pt x="143" y="817"/>
                    <a:pt x="142" y="816"/>
                    <a:pt x="142" y="815"/>
                  </a:cubicBezTo>
                  <a:cubicBezTo>
                    <a:pt x="142" y="814"/>
                    <a:pt x="142" y="812"/>
                    <a:pt x="141" y="811"/>
                  </a:cubicBezTo>
                  <a:cubicBezTo>
                    <a:pt x="140" y="810"/>
                    <a:pt x="138" y="809"/>
                    <a:pt x="138" y="809"/>
                  </a:cubicBezTo>
                  <a:cubicBezTo>
                    <a:pt x="137" y="808"/>
                    <a:pt x="137" y="809"/>
                    <a:pt x="135" y="807"/>
                  </a:cubicBezTo>
                  <a:cubicBezTo>
                    <a:pt x="134" y="805"/>
                    <a:pt x="134" y="804"/>
                    <a:pt x="134" y="804"/>
                  </a:cubicBezTo>
                  <a:cubicBezTo>
                    <a:pt x="131" y="802"/>
                    <a:pt x="133" y="797"/>
                    <a:pt x="131" y="795"/>
                  </a:cubicBezTo>
                  <a:cubicBezTo>
                    <a:pt x="127" y="791"/>
                    <a:pt x="127" y="784"/>
                    <a:pt x="125" y="782"/>
                  </a:cubicBezTo>
                  <a:cubicBezTo>
                    <a:pt x="122" y="777"/>
                    <a:pt x="124" y="776"/>
                    <a:pt x="125" y="773"/>
                  </a:cubicBezTo>
                  <a:cubicBezTo>
                    <a:pt x="126" y="767"/>
                    <a:pt x="129" y="762"/>
                    <a:pt x="130" y="752"/>
                  </a:cubicBezTo>
                  <a:cubicBezTo>
                    <a:pt x="130" y="745"/>
                    <a:pt x="130" y="745"/>
                    <a:pt x="130" y="745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35" y="739"/>
                    <a:pt x="135" y="739"/>
                    <a:pt x="135" y="739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5"/>
                    <a:pt x="130" y="735"/>
                    <a:pt x="130" y="735"/>
                  </a:cubicBezTo>
                  <a:cubicBezTo>
                    <a:pt x="127" y="724"/>
                    <a:pt x="127" y="724"/>
                    <a:pt x="127" y="724"/>
                  </a:cubicBezTo>
                  <a:cubicBezTo>
                    <a:pt x="128" y="719"/>
                    <a:pt x="128" y="719"/>
                    <a:pt x="128" y="719"/>
                  </a:cubicBezTo>
                  <a:cubicBezTo>
                    <a:pt x="131" y="722"/>
                    <a:pt x="131" y="722"/>
                    <a:pt x="131" y="722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36" y="715"/>
                    <a:pt x="137" y="712"/>
                    <a:pt x="138" y="712"/>
                  </a:cubicBezTo>
                  <a:cubicBezTo>
                    <a:pt x="139" y="713"/>
                    <a:pt x="145" y="713"/>
                    <a:pt x="145" y="713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8" y="704"/>
                    <a:pt x="148" y="704"/>
                    <a:pt x="148" y="704"/>
                  </a:cubicBezTo>
                  <a:cubicBezTo>
                    <a:pt x="151" y="700"/>
                    <a:pt x="151" y="700"/>
                    <a:pt x="151" y="700"/>
                  </a:cubicBezTo>
                  <a:cubicBezTo>
                    <a:pt x="157" y="699"/>
                    <a:pt x="157" y="699"/>
                    <a:pt x="157" y="699"/>
                  </a:cubicBezTo>
                  <a:cubicBezTo>
                    <a:pt x="157" y="699"/>
                    <a:pt x="168" y="699"/>
                    <a:pt x="169" y="700"/>
                  </a:cubicBezTo>
                  <a:cubicBezTo>
                    <a:pt x="170" y="700"/>
                    <a:pt x="175" y="700"/>
                    <a:pt x="176" y="700"/>
                  </a:cubicBezTo>
                  <a:cubicBezTo>
                    <a:pt x="177" y="700"/>
                    <a:pt x="183" y="700"/>
                    <a:pt x="183" y="700"/>
                  </a:cubicBezTo>
                  <a:cubicBezTo>
                    <a:pt x="185" y="696"/>
                    <a:pt x="185" y="696"/>
                    <a:pt x="185" y="696"/>
                  </a:cubicBezTo>
                  <a:cubicBezTo>
                    <a:pt x="177" y="694"/>
                    <a:pt x="177" y="694"/>
                    <a:pt x="177" y="694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68" y="688"/>
                    <a:pt x="168" y="688"/>
                    <a:pt x="168" y="688"/>
                  </a:cubicBezTo>
                  <a:cubicBezTo>
                    <a:pt x="162" y="688"/>
                    <a:pt x="162" y="688"/>
                    <a:pt x="162" y="688"/>
                  </a:cubicBezTo>
                  <a:cubicBezTo>
                    <a:pt x="154" y="690"/>
                    <a:pt x="154" y="690"/>
                    <a:pt x="154" y="690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2" y="690"/>
                    <a:pt x="142" y="690"/>
                    <a:pt x="142" y="690"/>
                  </a:cubicBezTo>
                  <a:cubicBezTo>
                    <a:pt x="140" y="687"/>
                    <a:pt x="140" y="687"/>
                    <a:pt x="140" y="687"/>
                  </a:cubicBezTo>
                  <a:cubicBezTo>
                    <a:pt x="140" y="687"/>
                    <a:pt x="135" y="686"/>
                    <a:pt x="134" y="686"/>
                  </a:cubicBezTo>
                  <a:cubicBezTo>
                    <a:pt x="133" y="686"/>
                    <a:pt x="132" y="686"/>
                    <a:pt x="131" y="685"/>
                  </a:cubicBezTo>
                  <a:cubicBezTo>
                    <a:pt x="129" y="685"/>
                    <a:pt x="126" y="678"/>
                    <a:pt x="126" y="678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129" y="678"/>
                    <a:pt x="131" y="679"/>
                    <a:pt x="131" y="678"/>
                  </a:cubicBezTo>
                  <a:cubicBezTo>
                    <a:pt x="131" y="677"/>
                    <a:pt x="130" y="671"/>
                    <a:pt x="130" y="671"/>
                  </a:cubicBezTo>
                  <a:cubicBezTo>
                    <a:pt x="130" y="671"/>
                    <a:pt x="131" y="665"/>
                    <a:pt x="128" y="666"/>
                  </a:cubicBezTo>
                  <a:cubicBezTo>
                    <a:pt x="125" y="667"/>
                    <a:pt x="122" y="669"/>
                    <a:pt x="122" y="671"/>
                  </a:cubicBezTo>
                  <a:cubicBezTo>
                    <a:pt x="122" y="672"/>
                    <a:pt x="120" y="675"/>
                    <a:pt x="120" y="677"/>
                  </a:cubicBezTo>
                  <a:cubicBezTo>
                    <a:pt x="119" y="678"/>
                    <a:pt x="118" y="679"/>
                    <a:pt x="117" y="680"/>
                  </a:cubicBezTo>
                  <a:cubicBezTo>
                    <a:pt x="116" y="681"/>
                    <a:pt x="111" y="682"/>
                    <a:pt x="111" y="682"/>
                  </a:cubicBezTo>
                  <a:cubicBezTo>
                    <a:pt x="107" y="682"/>
                    <a:pt x="107" y="682"/>
                    <a:pt x="107" y="682"/>
                  </a:cubicBezTo>
                  <a:cubicBezTo>
                    <a:pt x="110" y="678"/>
                    <a:pt x="110" y="678"/>
                    <a:pt x="110" y="678"/>
                  </a:cubicBezTo>
                  <a:cubicBezTo>
                    <a:pt x="112" y="673"/>
                    <a:pt x="112" y="673"/>
                    <a:pt x="112" y="673"/>
                  </a:cubicBezTo>
                  <a:cubicBezTo>
                    <a:pt x="112" y="673"/>
                    <a:pt x="117" y="664"/>
                    <a:pt x="117" y="662"/>
                  </a:cubicBezTo>
                  <a:cubicBezTo>
                    <a:pt x="118" y="659"/>
                    <a:pt x="119" y="657"/>
                    <a:pt x="120" y="654"/>
                  </a:cubicBezTo>
                  <a:cubicBezTo>
                    <a:pt x="121" y="652"/>
                    <a:pt x="124" y="651"/>
                    <a:pt x="124" y="65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0" y="615"/>
                    <a:pt x="142" y="607"/>
                    <a:pt x="143" y="606"/>
                  </a:cubicBezTo>
                  <a:cubicBezTo>
                    <a:pt x="143" y="604"/>
                    <a:pt x="146" y="598"/>
                    <a:pt x="146" y="596"/>
                  </a:cubicBezTo>
                  <a:cubicBezTo>
                    <a:pt x="146" y="594"/>
                    <a:pt x="149" y="587"/>
                    <a:pt x="149" y="587"/>
                  </a:cubicBezTo>
                  <a:cubicBezTo>
                    <a:pt x="149" y="587"/>
                    <a:pt x="152" y="576"/>
                    <a:pt x="152" y="574"/>
                  </a:cubicBezTo>
                  <a:cubicBezTo>
                    <a:pt x="152" y="572"/>
                    <a:pt x="154" y="571"/>
                    <a:pt x="156" y="570"/>
                  </a:cubicBezTo>
                  <a:cubicBezTo>
                    <a:pt x="157" y="569"/>
                    <a:pt x="160" y="560"/>
                    <a:pt x="160" y="558"/>
                  </a:cubicBezTo>
                  <a:cubicBezTo>
                    <a:pt x="161" y="556"/>
                    <a:pt x="163" y="538"/>
                    <a:pt x="163" y="538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55" y="521"/>
                    <a:pt x="155" y="521"/>
                    <a:pt x="155" y="521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8"/>
                    <a:pt x="142" y="514"/>
                    <a:pt x="141" y="513"/>
                  </a:cubicBezTo>
                  <a:cubicBezTo>
                    <a:pt x="140" y="512"/>
                    <a:pt x="136" y="510"/>
                    <a:pt x="135" y="510"/>
                  </a:cubicBezTo>
                  <a:cubicBezTo>
                    <a:pt x="133" y="509"/>
                    <a:pt x="128" y="508"/>
                    <a:pt x="127" y="508"/>
                  </a:cubicBezTo>
                  <a:cubicBezTo>
                    <a:pt x="126" y="508"/>
                    <a:pt x="122" y="505"/>
                    <a:pt x="119" y="503"/>
                  </a:cubicBezTo>
                  <a:cubicBezTo>
                    <a:pt x="116" y="501"/>
                    <a:pt x="112" y="496"/>
                    <a:pt x="112" y="496"/>
                  </a:cubicBezTo>
                  <a:cubicBezTo>
                    <a:pt x="117" y="488"/>
                    <a:pt x="117" y="488"/>
                    <a:pt x="117" y="488"/>
                  </a:cubicBezTo>
                  <a:cubicBezTo>
                    <a:pt x="117" y="488"/>
                    <a:pt x="118" y="482"/>
                    <a:pt x="118" y="480"/>
                  </a:cubicBezTo>
                  <a:cubicBezTo>
                    <a:pt x="118" y="479"/>
                    <a:pt x="118" y="476"/>
                    <a:pt x="118" y="476"/>
                  </a:cubicBezTo>
                  <a:cubicBezTo>
                    <a:pt x="116" y="472"/>
                    <a:pt x="116" y="472"/>
                    <a:pt x="116" y="472"/>
                  </a:cubicBezTo>
                  <a:cubicBezTo>
                    <a:pt x="113" y="467"/>
                    <a:pt x="113" y="467"/>
                    <a:pt x="113" y="467"/>
                  </a:cubicBezTo>
                  <a:cubicBezTo>
                    <a:pt x="113" y="467"/>
                    <a:pt x="109" y="466"/>
                    <a:pt x="107" y="466"/>
                  </a:cubicBezTo>
                  <a:cubicBezTo>
                    <a:pt x="106" y="467"/>
                    <a:pt x="106" y="464"/>
                    <a:pt x="105" y="462"/>
                  </a:cubicBezTo>
                  <a:cubicBezTo>
                    <a:pt x="105" y="460"/>
                    <a:pt x="103" y="460"/>
                    <a:pt x="101" y="459"/>
                  </a:cubicBezTo>
                  <a:cubicBezTo>
                    <a:pt x="98" y="457"/>
                    <a:pt x="97" y="454"/>
                    <a:pt x="97" y="454"/>
                  </a:cubicBezTo>
                  <a:cubicBezTo>
                    <a:pt x="100" y="448"/>
                    <a:pt x="100" y="448"/>
                    <a:pt x="100" y="448"/>
                  </a:cubicBezTo>
                  <a:cubicBezTo>
                    <a:pt x="100" y="448"/>
                    <a:pt x="99" y="445"/>
                    <a:pt x="98" y="444"/>
                  </a:cubicBezTo>
                  <a:cubicBezTo>
                    <a:pt x="98" y="443"/>
                    <a:pt x="94" y="443"/>
                    <a:pt x="94" y="443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2" y="434"/>
                    <a:pt x="82" y="434"/>
                    <a:pt x="82" y="434"/>
                  </a:cubicBezTo>
                  <a:cubicBezTo>
                    <a:pt x="82" y="434"/>
                    <a:pt x="83" y="427"/>
                    <a:pt x="84" y="426"/>
                  </a:cubicBezTo>
                  <a:cubicBezTo>
                    <a:pt x="85" y="424"/>
                    <a:pt x="84" y="423"/>
                    <a:pt x="84" y="423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6" y="403"/>
                    <a:pt x="76" y="403"/>
                    <a:pt x="76" y="403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3" y="378"/>
                    <a:pt x="73" y="377"/>
                  </a:cubicBezTo>
                  <a:cubicBezTo>
                    <a:pt x="73" y="376"/>
                    <a:pt x="65" y="371"/>
                    <a:pt x="65" y="371"/>
                  </a:cubicBezTo>
                  <a:cubicBezTo>
                    <a:pt x="62" y="364"/>
                    <a:pt x="62" y="364"/>
                    <a:pt x="62" y="364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41" y="337"/>
                    <a:pt x="43" y="329"/>
                    <a:pt x="43" y="328"/>
                  </a:cubicBezTo>
                  <a:cubicBezTo>
                    <a:pt x="43" y="326"/>
                    <a:pt x="46" y="319"/>
                    <a:pt x="46" y="314"/>
                  </a:cubicBezTo>
                  <a:cubicBezTo>
                    <a:pt x="45" y="310"/>
                    <a:pt x="48" y="305"/>
                    <a:pt x="48" y="30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0" y="289"/>
                    <a:pt x="40" y="289"/>
                    <a:pt x="40" y="289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6" y="284"/>
                    <a:pt x="34" y="278"/>
                    <a:pt x="27" y="276"/>
                  </a:cubicBezTo>
                  <a:cubicBezTo>
                    <a:pt x="20" y="275"/>
                    <a:pt x="19" y="276"/>
                    <a:pt x="19" y="276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6" y="230"/>
                    <a:pt x="7" y="229"/>
                    <a:pt x="8" y="229"/>
                  </a:cubicBezTo>
                  <a:cubicBezTo>
                    <a:pt x="8" y="229"/>
                    <a:pt x="8" y="228"/>
                    <a:pt x="8" y="228"/>
                  </a:cubicBezTo>
                  <a:cubicBezTo>
                    <a:pt x="9" y="228"/>
                    <a:pt x="10" y="228"/>
                    <a:pt x="12" y="228"/>
                  </a:cubicBezTo>
                  <a:cubicBezTo>
                    <a:pt x="12" y="228"/>
                    <a:pt x="14" y="219"/>
                    <a:pt x="13" y="216"/>
                  </a:cubicBezTo>
                  <a:cubicBezTo>
                    <a:pt x="12" y="212"/>
                    <a:pt x="17" y="208"/>
                    <a:pt x="17" y="208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194"/>
                    <a:pt x="37" y="191"/>
                    <a:pt x="35" y="187"/>
                  </a:cubicBezTo>
                  <a:cubicBezTo>
                    <a:pt x="34" y="185"/>
                    <a:pt x="33" y="182"/>
                    <a:pt x="32" y="180"/>
                  </a:cubicBezTo>
                  <a:cubicBezTo>
                    <a:pt x="33" y="179"/>
                    <a:pt x="33" y="179"/>
                    <a:pt x="33" y="178"/>
                  </a:cubicBezTo>
                  <a:cubicBezTo>
                    <a:pt x="33" y="178"/>
                    <a:pt x="35" y="175"/>
                    <a:pt x="35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176"/>
                    <a:pt x="43" y="177"/>
                    <a:pt x="44" y="177"/>
                  </a:cubicBezTo>
                  <a:cubicBezTo>
                    <a:pt x="46" y="177"/>
                    <a:pt x="49" y="175"/>
                    <a:pt x="49" y="17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50" y="158"/>
                    <a:pt x="52" y="159"/>
                  </a:cubicBezTo>
                  <a:cubicBezTo>
                    <a:pt x="53" y="159"/>
                    <a:pt x="54" y="161"/>
                    <a:pt x="55" y="161"/>
                  </a:cubicBezTo>
                  <a:cubicBezTo>
                    <a:pt x="56" y="161"/>
                    <a:pt x="59" y="162"/>
                    <a:pt x="59" y="16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66"/>
                    <a:pt x="75" y="168"/>
                    <a:pt x="74" y="169"/>
                  </a:cubicBezTo>
                  <a:cubicBezTo>
                    <a:pt x="74" y="170"/>
                    <a:pt x="73" y="173"/>
                    <a:pt x="73" y="173"/>
                  </a:cubicBezTo>
                  <a:cubicBezTo>
                    <a:pt x="72" y="173"/>
                    <a:pt x="71" y="173"/>
                    <a:pt x="70" y="174"/>
                  </a:cubicBezTo>
                  <a:cubicBezTo>
                    <a:pt x="69" y="174"/>
                    <a:pt x="64" y="174"/>
                    <a:pt x="64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6"/>
                    <a:pt x="59" y="177"/>
                    <a:pt x="60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9"/>
                    <a:pt x="65" y="181"/>
                    <a:pt x="65" y="181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4" y="184"/>
                    <a:pt x="67" y="180"/>
                    <a:pt x="67" y="180"/>
                  </a:cubicBezTo>
                  <a:cubicBezTo>
                    <a:pt x="68" y="180"/>
                    <a:pt x="73" y="180"/>
                    <a:pt x="73" y="180"/>
                  </a:cubicBezTo>
                  <a:cubicBezTo>
                    <a:pt x="73" y="180"/>
                    <a:pt x="77" y="178"/>
                    <a:pt x="78" y="178"/>
                  </a:cubicBezTo>
                  <a:cubicBezTo>
                    <a:pt x="78" y="178"/>
                    <a:pt x="77" y="181"/>
                    <a:pt x="77" y="181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7"/>
                    <a:pt x="88" y="180"/>
                    <a:pt x="88" y="181"/>
                  </a:cubicBezTo>
                  <a:cubicBezTo>
                    <a:pt x="87" y="182"/>
                    <a:pt x="87" y="182"/>
                    <a:pt x="87" y="184"/>
                  </a:cubicBezTo>
                  <a:cubicBezTo>
                    <a:pt x="87" y="185"/>
                    <a:pt x="86" y="186"/>
                    <a:pt x="87" y="187"/>
                  </a:cubicBezTo>
                  <a:cubicBezTo>
                    <a:pt x="87" y="187"/>
                    <a:pt x="87" y="188"/>
                    <a:pt x="88" y="188"/>
                  </a:cubicBezTo>
                  <a:cubicBezTo>
                    <a:pt x="89" y="189"/>
                    <a:pt x="90" y="188"/>
                    <a:pt x="90" y="188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4" y="181"/>
                    <a:pt x="94" y="181"/>
                  </a:cubicBezTo>
                  <a:cubicBezTo>
                    <a:pt x="95" y="181"/>
                    <a:pt x="98" y="179"/>
                    <a:pt x="98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8" y="178"/>
                    <a:pt x="109" y="178"/>
                  </a:cubicBezTo>
                  <a:cubicBezTo>
                    <a:pt x="109" y="179"/>
                    <a:pt x="111" y="179"/>
                    <a:pt x="112" y="179"/>
                  </a:cubicBezTo>
                  <a:cubicBezTo>
                    <a:pt x="114" y="179"/>
                    <a:pt x="115" y="179"/>
                    <a:pt x="117" y="179"/>
                  </a:cubicBezTo>
                  <a:cubicBezTo>
                    <a:pt x="118" y="179"/>
                    <a:pt x="119" y="179"/>
                    <a:pt x="119" y="179"/>
                  </a:cubicBezTo>
                  <a:cubicBezTo>
                    <a:pt x="119" y="179"/>
                    <a:pt x="121" y="177"/>
                    <a:pt x="121" y="177"/>
                  </a:cubicBezTo>
                  <a:cubicBezTo>
                    <a:pt x="121" y="176"/>
                    <a:pt x="121" y="175"/>
                    <a:pt x="121" y="175"/>
                  </a:cubicBezTo>
                  <a:cubicBezTo>
                    <a:pt x="122" y="174"/>
                    <a:pt x="123" y="172"/>
                    <a:pt x="124" y="172"/>
                  </a:cubicBezTo>
                  <a:cubicBezTo>
                    <a:pt x="125" y="172"/>
                    <a:pt x="140" y="174"/>
                    <a:pt x="140" y="174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9" y="184"/>
                    <a:pt x="170" y="184"/>
                  </a:cubicBezTo>
                  <a:cubicBezTo>
                    <a:pt x="171" y="185"/>
                    <a:pt x="184" y="187"/>
                    <a:pt x="184" y="187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6" y="193"/>
                    <a:pt x="196" y="194"/>
                  </a:cubicBezTo>
                  <a:cubicBezTo>
                    <a:pt x="196" y="195"/>
                    <a:pt x="200" y="197"/>
                    <a:pt x="200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9" y="196"/>
                    <a:pt x="209" y="196"/>
                  </a:cubicBezTo>
                  <a:cubicBezTo>
                    <a:pt x="210" y="197"/>
                    <a:pt x="220" y="200"/>
                    <a:pt x="220" y="200"/>
                  </a:cubicBezTo>
                  <a:cubicBezTo>
                    <a:pt x="220" y="200"/>
                    <a:pt x="227" y="202"/>
                    <a:pt x="228" y="202"/>
                  </a:cubicBezTo>
                  <a:cubicBezTo>
                    <a:pt x="229" y="202"/>
                    <a:pt x="233" y="201"/>
                    <a:pt x="233" y="20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2" y="196"/>
                    <a:pt x="234" y="197"/>
                  </a:cubicBezTo>
                  <a:cubicBezTo>
                    <a:pt x="236" y="197"/>
                    <a:pt x="237" y="197"/>
                    <a:pt x="238" y="198"/>
                  </a:cubicBezTo>
                  <a:cubicBezTo>
                    <a:pt x="238" y="199"/>
                    <a:pt x="240" y="199"/>
                    <a:pt x="241" y="200"/>
                  </a:cubicBezTo>
                  <a:cubicBezTo>
                    <a:pt x="242" y="202"/>
                    <a:pt x="246" y="203"/>
                    <a:pt x="246" y="203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3" y="209"/>
                    <a:pt x="253" y="209"/>
                    <a:pt x="253" y="209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5" y="206"/>
                    <a:pt x="256" y="206"/>
                    <a:pt x="256" y="206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60" y="207"/>
                    <a:pt x="260" y="207"/>
                  </a:cubicBezTo>
                  <a:cubicBezTo>
                    <a:pt x="261" y="207"/>
                    <a:pt x="264" y="206"/>
                    <a:pt x="264" y="206"/>
                  </a:cubicBezTo>
                  <a:cubicBezTo>
                    <a:pt x="264" y="207"/>
                    <a:pt x="266" y="209"/>
                    <a:pt x="267" y="209"/>
                  </a:cubicBezTo>
                  <a:cubicBezTo>
                    <a:pt x="267" y="210"/>
                    <a:pt x="269" y="213"/>
                    <a:pt x="269" y="213"/>
                  </a:cubicBezTo>
                  <a:cubicBezTo>
                    <a:pt x="269" y="213"/>
                    <a:pt x="269" y="214"/>
                    <a:pt x="269" y="216"/>
                  </a:cubicBezTo>
                  <a:cubicBezTo>
                    <a:pt x="269" y="217"/>
                    <a:pt x="270" y="218"/>
                    <a:pt x="270" y="218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6" y="270"/>
                    <a:pt x="286" y="271"/>
                  </a:cubicBezTo>
                  <a:cubicBezTo>
                    <a:pt x="286" y="273"/>
                    <a:pt x="281" y="280"/>
                    <a:pt x="281" y="280"/>
                  </a:cubicBezTo>
                  <a:cubicBezTo>
                    <a:pt x="281" y="280"/>
                    <a:pt x="278" y="286"/>
                    <a:pt x="277" y="287"/>
                  </a:cubicBezTo>
                  <a:cubicBezTo>
                    <a:pt x="276" y="289"/>
                    <a:pt x="272" y="297"/>
                    <a:pt x="272" y="297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0" y="309"/>
                    <a:pt x="254" y="312"/>
                    <a:pt x="252" y="313"/>
                  </a:cubicBezTo>
                  <a:cubicBezTo>
                    <a:pt x="251" y="315"/>
                    <a:pt x="241" y="316"/>
                    <a:pt x="241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5" y="320"/>
                    <a:pt x="183" y="320"/>
                  </a:cubicBezTo>
                  <a:cubicBezTo>
                    <a:pt x="182" y="320"/>
                    <a:pt x="176" y="318"/>
                    <a:pt x="176" y="318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63" y="320"/>
                    <a:pt x="163" y="320"/>
                    <a:pt x="161" y="320"/>
                  </a:cubicBezTo>
                  <a:cubicBezTo>
                    <a:pt x="159" y="320"/>
                    <a:pt x="157" y="320"/>
                    <a:pt x="157" y="320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0" y="316"/>
                    <a:pt x="150" y="316"/>
                    <a:pt x="150" y="316"/>
                  </a:cubicBezTo>
                  <a:cubicBezTo>
                    <a:pt x="150" y="316"/>
                    <a:pt x="147" y="317"/>
                    <a:pt x="145" y="317"/>
                  </a:cubicBezTo>
                  <a:cubicBezTo>
                    <a:pt x="142" y="317"/>
                    <a:pt x="139" y="314"/>
                    <a:pt x="138" y="314"/>
                  </a:cubicBezTo>
                  <a:cubicBezTo>
                    <a:pt x="137" y="314"/>
                    <a:pt x="137" y="315"/>
                    <a:pt x="137" y="315"/>
                  </a:cubicBezTo>
                  <a:cubicBezTo>
                    <a:pt x="137" y="318"/>
                    <a:pt x="137" y="318"/>
                    <a:pt x="137" y="318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26" y="316"/>
                    <a:pt x="126" y="316"/>
                    <a:pt x="126" y="316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308"/>
                    <a:pt x="101" y="308"/>
                    <a:pt x="101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09" y="310"/>
                    <a:pt x="113" y="309"/>
                    <a:pt x="113" y="312"/>
                  </a:cubicBezTo>
                  <a:cubicBezTo>
                    <a:pt x="113" y="314"/>
                    <a:pt x="111" y="314"/>
                    <a:pt x="113" y="316"/>
                  </a:cubicBezTo>
                  <a:cubicBezTo>
                    <a:pt x="114" y="318"/>
                    <a:pt x="118" y="320"/>
                    <a:pt x="118" y="320"/>
                  </a:cubicBezTo>
                  <a:cubicBezTo>
                    <a:pt x="118" y="320"/>
                    <a:pt x="120" y="320"/>
                    <a:pt x="121" y="320"/>
                  </a:cubicBezTo>
                  <a:cubicBezTo>
                    <a:pt x="122" y="320"/>
                    <a:pt x="123" y="320"/>
                    <a:pt x="123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5" y="323"/>
                    <a:pt x="124" y="324"/>
                    <a:pt x="126" y="324"/>
                  </a:cubicBezTo>
                  <a:cubicBezTo>
                    <a:pt x="127" y="324"/>
                    <a:pt x="132" y="324"/>
                    <a:pt x="132" y="324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6" y="331"/>
                    <a:pt x="138" y="331"/>
                  </a:cubicBezTo>
                  <a:cubicBezTo>
                    <a:pt x="139" y="332"/>
                    <a:pt x="143" y="331"/>
                    <a:pt x="143" y="331"/>
                  </a:cubicBezTo>
                  <a:cubicBezTo>
                    <a:pt x="143" y="331"/>
                    <a:pt x="142" y="330"/>
                    <a:pt x="144" y="331"/>
                  </a:cubicBezTo>
                  <a:cubicBezTo>
                    <a:pt x="145" y="332"/>
                    <a:pt x="146" y="333"/>
                    <a:pt x="146" y="333"/>
                  </a:cubicBezTo>
                  <a:cubicBezTo>
                    <a:pt x="146" y="333"/>
                    <a:pt x="147" y="335"/>
                    <a:pt x="147" y="336"/>
                  </a:cubicBezTo>
                  <a:cubicBezTo>
                    <a:pt x="147" y="337"/>
                    <a:pt x="148" y="339"/>
                    <a:pt x="148" y="339"/>
                  </a:cubicBezTo>
                  <a:cubicBezTo>
                    <a:pt x="148" y="339"/>
                    <a:pt x="145" y="340"/>
                    <a:pt x="150" y="340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63" y="341"/>
                    <a:pt x="163" y="341"/>
                    <a:pt x="163" y="341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7" y="348"/>
                    <a:pt x="177" y="348"/>
                    <a:pt x="177" y="348"/>
                  </a:cubicBezTo>
                  <a:cubicBezTo>
                    <a:pt x="177" y="348"/>
                    <a:pt x="176" y="351"/>
                    <a:pt x="178" y="351"/>
                  </a:cubicBezTo>
                  <a:cubicBezTo>
                    <a:pt x="179" y="351"/>
                    <a:pt x="183" y="351"/>
                    <a:pt x="183" y="351"/>
                  </a:cubicBezTo>
                  <a:cubicBezTo>
                    <a:pt x="186" y="359"/>
                    <a:pt x="186" y="359"/>
                    <a:pt x="186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81"/>
                    <a:pt x="182" y="381"/>
                  </a:cubicBezTo>
                  <a:cubicBezTo>
                    <a:pt x="182" y="382"/>
                    <a:pt x="184" y="382"/>
                    <a:pt x="184" y="382"/>
                  </a:cubicBezTo>
                  <a:cubicBezTo>
                    <a:pt x="184" y="382"/>
                    <a:pt x="186" y="384"/>
                    <a:pt x="186" y="385"/>
                  </a:cubicBezTo>
                  <a:cubicBezTo>
                    <a:pt x="186" y="386"/>
                    <a:pt x="189" y="387"/>
                    <a:pt x="189" y="388"/>
                  </a:cubicBezTo>
                  <a:cubicBezTo>
                    <a:pt x="190" y="389"/>
                    <a:pt x="193" y="392"/>
                    <a:pt x="193" y="392"/>
                  </a:cubicBezTo>
                  <a:cubicBezTo>
                    <a:pt x="194" y="394"/>
                    <a:pt x="194" y="394"/>
                    <a:pt x="194" y="394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396"/>
                    <a:pt x="198" y="396"/>
                    <a:pt x="198" y="397"/>
                  </a:cubicBezTo>
                  <a:cubicBezTo>
                    <a:pt x="198" y="399"/>
                    <a:pt x="200" y="401"/>
                    <a:pt x="200" y="401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204" y="404"/>
                    <a:pt x="204" y="403"/>
                    <a:pt x="204" y="405"/>
                  </a:cubicBezTo>
                  <a:cubicBezTo>
                    <a:pt x="204" y="407"/>
                    <a:pt x="204" y="410"/>
                    <a:pt x="204" y="410"/>
                  </a:cubicBezTo>
                  <a:cubicBezTo>
                    <a:pt x="208" y="410"/>
                    <a:pt x="208" y="410"/>
                    <a:pt x="208" y="41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07" y="414"/>
                    <a:pt x="205" y="414"/>
                    <a:pt x="207" y="417"/>
                  </a:cubicBezTo>
                  <a:cubicBezTo>
                    <a:pt x="209" y="419"/>
                    <a:pt x="209" y="421"/>
                    <a:pt x="209" y="421"/>
                  </a:cubicBezTo>
                  <a:cubicBezTo>
                    <a:pt x="216" y="426"/>
                    <a:pt x="216" y="426"/>
                    <a:pt x="216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6" y="421"/>
                    <a:pt x="229" y="421"/>
                    <a:pt x="232" y="422"/>
                  </a:cubicBezTo>
                  <a:cubicBezTo>
                    <a:pt x="234" y="423"/>
                    <a:pt x="238" y="422"/>
                    <a:pt x="238" y="422"/>
                  </a:cubicBezTo>
                  <a:cubicBezTo>
                    <a:pt x="238" y="422"/>
                    <a:pt x="238" y="422"/>
                    <a:pt x="238" y="424"/>
                  </a:cubicBezTo>
                  <a:cubicBezTo>
                    <a:pt x="239" y="426"/>
                    <a:pt x="241" y="425"/>
                    <a:pt x="241" y="425"/>
                  </a:cubicBezTo>
                  <a:cubicBezTo>
                    <a:pt x="241" y="425"/>
                    <a:pt x="244" y="425"/>
                    <a:pt x="244" y="426"/>
                  </a:cubicBezTo>
                  <a:cubicBezTo>
                    <a:pt x="244" y="427"/>
                    <a:pt x="246" y="428"/>
                    <a:pt x="247" y="430"/>
                  </a:cubicBezTo>
                  <a:cubicBezTo>
                    <a:pt x="248" y="432"/>
                    <a:pt x="248" y="431"/>
                    <a:pt x="249" y="432"/>
                  </a:cubicBezTo>
                  <a:cubicBezTo>
                    <a:pt x="249" y="433"/>
                    <a:pt x="245" y="434"/>
                    <a:pt x="250" y="434"/>
                  </a:cubicBezTo>
                  <a:cubicBezTo>
                    <a:pt x="254" y="435"/>
                    <a:pt x="264" y="436"/>
                    <a:pt x="264" y="436"/>
                  </a:cubicBezTo>
                  <a:cubicBezTo>
                    <a:pt x="264" y="436"/>
                    <a:pt x="270" y="434"/>
                    <a:pt x="273" y="434"/>
                  </a:cubicBezTo>
                  <a:cubicBezTo>
                    <a:pt x="276" y="434"/>
                    <a:pt x="276" y="435"/>
                    <a:pt x="276" y="435"/>
                  </a:cubicBezTo>
                  <a:cubicBezTo>
                    <a:pt x="279" y="435"/>
                    <a:pt x="279" y="435"/>
                    <a:pt x="279" y="435"/>
                  </a:cubicBezTo>
                  <a:cubicBezTo>
                    <a:pt x="279" y="435"/>
                    <a:pt x="281" y="434"/>
                    <a:pt x="281" y="433"/>
                  </a:cubicBezTo>
                  <a:cubicBezTo>
                    <a:pt x="281" y="432"/>
                    <a:pt x="282" y="429"/>
                    <a:pt x="282" y="429"/>
                  </a:cubicBezTo>
                  <a:cubicBezTo>
                    <a:pt x="282" y="429"/>
                    <a:pt x="281" y="427"/>
                    <a:pt x="283" y="427"/>
                  </a:cubicBezTo>
                  <a:cubicBezTo>
                    <a:pt x="285" y="427"/>
                    <a:pt x="286" y="426"/>
                    <a:pt x="286" y="426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88" y="416"/>
                    <a:pt x="288" y="413"/>
                    <a:pt x="287" y="412"/>
                  </a:cubicBezTo>
                  <a:cubicBezTo>
                    <a:pt x="285" y="411"/>
                    <a:pt x="282" y="408"/>
                    <a:pt x="282" y="408"/>
                  </a:cubicBezTo>
                  <a:cubicBezTo>
                    <a:pt x="281" y="405"/>
                    <a:pt x="281" y="405"/>
                    <a:pt x="281" y="405"/>
                  </a:cubicBezTo>
                  <a:cubicBezTo>
                    <a:pt x="277" y="402"/>
                    <a:pt x="277" y="402"/>
                    <a:pt x="277" y="402"/>
                  </a:cubicBezTo>
                  <a:cubicBezTo>
                    <a:pt x="277" y="402"/>
                    <a:pt x="276" y="400"/>
                    <a:pt x="275" y="400"/>
                  </a:cubicBezTo>
                  <a:cubicBezTo>
                    <a:pt x="274" y="401"/>
                    <a:pt x="275" y="401"/>
                    <a:pt x="273" y="404"/>
                  </a:cubicBezTo>
                  <a:cubicBezTo>
                    <a:pt x="271" y="406"/>
                    <a:pt x="268" y="407"/>
                    <a:pt x="268" y="407"/>
                  </a:cubicBezTo>
                  <a:cubicBezTo>
                    <a:pt x="262" y="409"/>
                    <a:pt x="262" y="409"/>
                    <a:pt x="262" y="409"/>
                  </a:cubicBezTo>
                  <a:cubicBezTo>
                    <a:pt x="262" y="409"/>
                    <a:pt x="258" y="407"/>
                    <a:pt x="257" y="405"/>
                  </a:cubicBezTo>
                  <a:cubicBezTo>
                    <a:pt x="256" y="404"/>
                    <a:pt x="249" y="398"/>
                    <a:pt x="249" y="398"/>
                  </a:cubicBezTo>
                  <a:cubicBezTo>
                    <a:pt x="249" y="398"/>
                    <a:pt x="245" y="395"/>
                    <a:pt x="244" y="395"/>
                  </a:cubicBezTo>
                  <a:cubicBezTo>
                    <a:pt x="242" y="395"/>
                    <a:pt x="240" y="395"/>
                    <a:pt x="240" y="395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36" y="389"/>
                    <a:pt x="236" y="389"/>
                    <a:pt x="236" y="389"/>
                  </a:cubicBezTo>
                  <a:cubicBezTo>
                    <a:pt x="236" y="389"/>
                    <a:pt x="233" y="386"/>
                    <a:pt x="235" y="386"/>
                  </a:cubicBezTo>
                  <a:cubicBezTo>
                    <a:pt x="238" y="386"/>
                    <a:pt x="239" y="383"/>
                    <a:pt x="239" y="383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8" y="373"/>
                    <a:pt x="237" y="368"/>
                    <a:pt x="238" y="367"/>
                  </a:cubicBezTo>
                  <a:cubicBezTo>
                    <a:pt x="240" y="367"/>
                    <a:pt x="246" y="366"/>
                    <a:pt x="246" y="366"/>
                  </a:cubicBezTo>
                  <a:cubicBezTo>
                    <a:pt x="246" y="366"/>
                    <a:pt x="249" y="367"/>
                    <a:pt x="252" y="368"/>
                  </a:cubicBezTo>
                  <a:cubicBezTo>
                    <a:pt x="254" y="368"/>
                    <a:pt x="256" y="369"/>
                    <a:pt x="256" y="369"/>
                  </a:cubicBezTo>
                  <a:cubicBezTo>
                    <a:pt x="256" y="369"/>
                    <a:pt x="262" y="372"/>
                    <a:pt x="263" y="373"/>
                  </a:cubicBezTo>
                  <a:cubicBezTo>
                    <a:pt x="263" y="374"/>
                    <a:pt x="265" y="375"/>
                    <a:pt x="267" y="376"/>
                  </a:cubicBezTo>
                  <a:cubicBezTo>
                    <a:pt x="270" y="378"/>
                    <a:pt x="276" y="376"/>
                    <a:pt x="276" y="376"/>
                  </a:cubicBezTo>
                  <a:cubicBezTo>
                    <a:pt x="276" y="376"/>
                    <a:pt x="279" y="375"/>
                    <a:pt x="281" y="375"/>
                  </a:cubicBezTo>
                  <a:cubicBezTo>
                    <a:pt x="282" y="375"/>
                    <a:pt x="291" y="375"/>
                    <a:pt x="291" y="375"/>
                  </a:cubicBezTo>
                  <a:cubicBezTo>
                    <a:pt x="291" y="375"/>
                    <a:pt x="295" y="375"/>
                    <a:pt x="296" y="375"/>
                  </a:cubicBezTo>
                  <a:cubicBezTo>
                    <a:pt x="297" y="375"/>
                    <a:pt x="301" y="375"/>
                    <a:pt x="301" y="375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5" y="374"/>
                    <a:pt x="315" y="369"/>
                    <a:pt x="317" y="369"/>
                  </a:cubicBezTo>
                  <a:cubicBezTo>
                    <a:pt x="318" y="369"/>
                    <a:pt x="320" y="369"/>
                    <a:pt x="322" y="369"/>
                  </a:cubicBezTo>
                  <a:cubicBezTo>
                    <a:pt x="324" y="370"/>
                    <a:pt x="330" y="368"/>
                    <a:pt x="330" y="368"/>
                  </a:cubicBezTo>
                  <a:cubicBezTo>
                    <a:pt x="324" y="360"/>
                    <a:pt x="324" y="360"/>
                    <a:pt x="324" y="360"/>
                  </a:cubicBezTo>
                  <a:cubicBezTo>
                    <a:pt x="324" y="360"/>
                    <a:pt x="324" y="360"/>
                    <a:pt x="322" y="356"/>
                  </a:cubicBezTo>
                  <a:cubicBezTo>
                    <a:pt x="321" y="352"/>
                    <a:pt x="318" y="348"/>
                    <a:pt x="318" y="348"/>
                  </a:cubicBezTo>
                  <a:cubicBezTo>
                    <a:pt x="318" y="348"/>
                    <a:pt x="314" y="347"/>
                    <a:pt x="311" y="346"/>
                  </a:cubicBezTo>
                  <a:cubicBezTo>
                    <a:pt x="308" y="345"/>
                    <a:pt x="310" y="346"/>
                    <a:pt x="308" y="344"/>
                  </a:cubicBezTo>
                  <a:cubicBezTo>
                    <a:pt x="306" y="343"/>
                    <a:pt x="297" y="338"/>
                    <a:pt x="297" y="338"/>
                  </a:cubicBezTo>
                  <a:cubicBezTo>
                    <a:pt x="297" y="338"/>
                    <a:pt x="293" y="337"/>
                    <a:pt x="292" y="335"/>
                  </a:cubicBezTo>
                  <a:cubicBezTo>
                    <a:pt x="291" y="332"/>
                    <a:pt x="292" y="323"/>
                    <a:pt x="292" y="323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300" y="299"/>
                    <a:pt x="300" y="299"/>
                    <a:pt x="300" y="299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5" y="269"/>
                    <a:pt x="315" y="269"/>
                    <a:pt x="315" y="26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5" y="253"/>
                    <a:pt x="315" y="253"/>
                    <a:pt x="315" y="253"/>
                  </a:cubicBezTo>
                  <a:cubicBezTo>
                    <a:pt x="328" y="253"/>
                    <a:pt x="328" y="253"/>
                    <a:pt x="328" y="253"/>
                  </a:cubicBezTo>
                  <a:cubicBezTo>
                    <a:pt x="328" y="256"/>
                    <a:pt x="328" y="256"/>
                    <a:pt x="328" y="256"/>
                  </a:cubicBezTo>
                  <a:cubicBezTo>
                    <a:pt x="328" y="256"/>
                    <a:pt x="330" y="252"/>
                    <a:pt x="331" y="252"/>
                  </a:cubicBezTo>
                  <a:cubicBezTo>
                    <a:pt x="332" y="252"/>
                    <a:pt x="340" y="247"/>
                    <a:pt x="340" y="247"/>
                  </a:cubicBezTo>
                  <a:cubicBezTo>
                    <a:pt x="343" y="249"/>
                    <a:pt x="343" y="249"/>
                    <a:pt x="343" y="249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1"/>
                    <a:pt x="354" y="252"/>
                    <a:pt x="353" y="254"/>
                  </a:cubicBezTo>
                  <a:cubicBezTo>
                    <a:pt x="352" y="256"/>
                    <a:pt x="352" y="256"/>
                    <a:pt x="353" y="256"/>
                  </a:cubicBezTo>
                  <a:cubicBezTo>
                    <a:pt x="354" y="256"/>
                    <a:pt x="358" y="253"/>
                    <a:pt x="358" y="253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59" y="249"/>
                    <a:pt x="358" y="244"/>
                    <a:pt x="358" y="242"/>
                  </a:cubicBezTo>
                  <a:cubicBezTo>
                    <a:pt x="358" y="240"/>
                    <a:pt x="357" y="232"/>
                    <a:pt x="357" y="232"/>
                  </a:cubicBezTo>
                  <a:cubicBezTo>
                    <a:pt x="356" y="226"/>
                    <a:pt x="356" y="226"/>
                    <a:pt x="356" y="22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328" y="205"/>
                    <a:pt x="328" y="205"/>
                    <a:pt x="328" y="205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5" y="200"/>
                    <a:pt x="324" y="193"/>
                    <a:pt x="324" y="192"/>
                  </a:cubicBezTo>
                  <a:cubicBezTo>
                    <a:pt x="324" y="191"/>
                    <a:pt x="322" y="184"/>
                    <a:pt x="322" y="184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8" y="168"/>
                    <a:pt x="316" y="163"/>
                    <a:pt x="315" y="161"/>
                  </a:cubicBezTo>
                  <a:cubicBezTo>
                    <a:pt x="314" y="159"/>
                    <a:pt x="312" y="155"/>
                    <a:pt x="312" y="155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9" y="135"/>
                    <a:pt x="291" y="135"/>
                  </a:cubicBezTo>
                  <a:cubicBezTo>
                    <a:pt x="294" y="135"/>
                    <a:pt x="296" y="135"/>
                    <a:pt x="298" y="135"/>
                  </a:cubicBezTo>
                  <a:cubicBezTo>
                    <a:pt x="300" y="135"/>
                    <a:pt x="303" y="135"/>
                    <a:pt x="303" y="135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5"/>
                    <a:pt x="338" y="126"/>
                  </a:cubicBezTo>
                  <a:cubicBezTo>
                    <a:pt x="340" y="127"/>
                    <a:pt x="341" y="127"/>
                    <a:pt x="342" y="128"/>
                  </a:cubicBezTo>
                  <a:cubicBezTo>
                    <a:pt x="344" y="128"/>
                    <a:pt x="350" y="129"/>
                    <a:pt x="350" y="129"/>
                  </a:cubicBezTo>
                  <a:cubicBezTo>
                    <a:pt x="354" y="131"/>
                    <a:pt x="354" y="131"/>
                    <a:pt x="354" y="131"/>
                  </a:cubicBezTo>
                  <a:cubicBezTo>
                    <a:pt x="358" y="137"/>
                    <a:pt x="358" y="137"/>
                    <a:pt x="358" y="137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5" y="141"/>
                    <a:pt x="366" y="144"/>
                    <a:pt x="365" y="145"/>
                  </a:cubicBezTo>
                  <a:cubicBezTo>
                    <a:pt x="364" y="146"/>
                    <a:pt x="365" y="149"/>
                    <a:pt x="361" y="151"/>
                  </a:cubicBezTo>
                  <a:cubicBezTo>
                    <a:pt x="357" y="153"/>
                    <a:pt x="352" y="157"/>
                    <a:pt x="351" y="157"/>
                  </a:cubicBezTo>
                  <a:cubicBezTo>
                    <a:pt x="350" y="158"/>
                    <a:pt x="347" y="162"/>
                    <a:pt x="347" y="162"/>
                  </a:cubicBezTo>
                  <a:cubicBezTo>
                    <a:pt x="345" y="166"/>
                    <a:pt x="345" y="166"/>
                    <a:pt x="345" y="166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46" y="169"/>
                    <a:pt x="346" y="170"/>
                    <a:pt x="346" y="171"/>
                  </a:cubicBezTo>
                  <a:cubicBezTo>
                    <a:pt x="345" y="173"/>
                    <a:pt x="344" y="176"/>
                    <a:pt x="344" y="176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45" y="181"/>
                    <a:pt x="346" y="183"/>
                    <a:pt x="347" y="185"/>
                  </a:cubicBezTo>
                  <a:cubicBezTo>
                    <a:pt x="347" y="186"/>
                    <a:pt x="356" y="188"/>
                    <a:pt x="356" y="188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72" y="196"/>
                    <a:pt x="372" y="196"/>
                    <a:pt x="372" y="196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397" y="190"/>
                    <a:pt x="400" y="186"/>
                    <a:pt x="401" y="185"/>
                  </a:cubicBezTo>
                  <a:cubicBezTo>
                    <a:pt x="402" y="184"/>
                    <a:pt x="405" y="181"/>
                    <a:pt x="405" y="181"/>
                  </a:cubicBezTo>
                  <a:cubicBezTo>
                    <a:pt x="405" y="181"/>
                    <a:pt x="407" y="179"/>
                    <a:pt x="407" y="178"/>
                  </a:cubicBezTo>
                  <a:cubicBezTo>
                    <a:pt x="407" y="177"/>
                    <a:pt x="406" y="169"/>
                    <a:pt x="406" y="169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401" y="156"/>
                    <a:pt x="401" y="156"/>
                    <a:pt x="401" y="156"/>
                  </a:cubicBezTo>
                  <a:cubicBezTo>
                    <a:pt x="401" y="156"/>
                    <a:pt x="399" y="153"/>
                    <a:pt x="399" y="151"/>
                  </a:cubicBezTo>
                  <a:cubicBezTo>
                    <a:pt x="399" y="150"/>
                    <a:pt x="398" y="146"/>
                    <a:pt x="398" y="146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403" y="129"/>
                    <a:pt x="403" y="129"/>
                    <a:pt x="403" y="129"/>
                  </a:cubicBezTo>
                  <a:cubicBezTo>
                    <a:pt x="405" y="125"/>
                    <a:pt x="405" y="125"/>
                    <a:pt x="405" y="125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404" y="116"/>
                    <a:pt x="404" y="116"/>
                    <a:pt x="404" y="116"/>
                  </a:cubicBezTo>
                  <a:cubicBezTo>
                    <a:pt x="408" y="114"/>
                    <a:pt x="408" y="114"/>
                    <a:pt x="408" y="114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84"/>
                    <a:pt x="422" y="76"/>
                    <a:pt x="422" y="75"/>
                  </a:cubicBezTo>
                  <a:cubicBezTo>
                    <a:pt x="422" y="74"/>
                    <a:pt x="425" y="72"/>
                    <a:pt x="425" y="7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9" y="49"/>
                    <a:pt x="439" y="49"/>
                    <a:pt x="439" y="49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3" y="51"/>
                    <a:pt x="445" y="53"/>
                    <a:pt x="445" y="55"/>
                  </a:cubicBezTo>
                  <a:cubicBezTo>
                    <a:pt x="445" y="57"/>
                    <a:pt x="444" y="58"/>
                    <a:pt x="445" y="58"/>
                  </a:cubicBezTo>
                  <a:cubicBezTo>
                    <a:pt x="447" y="58"/>
                    <a:pt x="446" y="58"/>
                    <a:pt x="447" y="57"/>
                  </a:cubicBezTo>
                  <a:cubicBezTo>
                    <a:pt x="449" y="55"/>
                    <a:pt x="450" y="51"/>
                    <a:pt x="450" y="50"/>
                  </a:cubicBezTo>
                  <a:cubicBezTo>
                    <a:pt x="450" y="49"/>
                    <a:pt x="452" y="49"/>
                    <a:pt x="450" y="48"/>
                  </a:cubicBezTo>
                  <a:cubicBezTo>
                    <a:pt x="447" y="47"/>
                    <a:pt x="443" y="45"/>
                    <a:pt x="443" y="45"/>
                  </a:cubicBezTo>
                  <a:cubicBezTo>
                    <a:pt x="443" y="45"/>
                    <a:pt x="439" y="44"/>
                    <a:pt x="439" y="43"/>
                  </a:cubicBezTo>
                  <a:cubicBezTo>
                    <a:pt x="440" y="42"/>
                    <a:pt x="443" y="33"/>
                    <a:pt x="443" y="33"/>
                  </a:cubicBezTo>
                  <a:cubicBezTo>
                    <a:pt x="447" y="23"/>
                    <a:pt x="447" y="23"/>
                    <a:pt x="447" y="23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53" y="8"/>
                    <a:pt x="455" y="2"/>
                    <a:pt x="460" y="0"/>
                  </a:cubicBezTo>
                  <a:cubicBezTo>
                    <a:pt x="1479" y="0"/>
                    <a:pt x="1479" y="0"/>
                    <a:pt x="1479" y="0"/>
                  </a:cubicBezTo>
                  <a:cubicBezTo>
                    <a:pt x="1479" y="736"/>
                    <a:pt x="1479" y="736"/>
                    <a:pt x="1479" y="736"/>
                  </a:cubicBezTo>
                  <a:cubicBezTo>
                    <a:pt x="1465" y="741"/>
                    <a:pt x="1465" y="741"/>
                    <a:pt x="1465" y="741"/>
                  </a:cubicBezTo>
                  <a:cubicBezTo>
                    <a:pt x="1463" y="741"/>
                    <a:pt x="1435" y="737"/>
                    <a:pt x="1436" y="746"/>
                  </a:cubicBezTo>
                  <a:cubicBezTo>
                    <a:pt x="1437" y="751"/>
                    <a:pt x="1442" y="752"/>
                    <a:pt x="1442" y="752"/>
                  </a:cubicBezTo>
                  <a:cubicBezTo>
                    <a:pt x="1455" y="764"/>
                    <a:pt x="1455" y="764"/>
                    <a:pt x="1455" y="764"/>
                  </a:cubicBezTo>
                  <a:cubicBezTo>
                    <a:pt x="1454" y="771"/>
                    <a:pt x="1454" y="771"/>
                    <a:pt x="1454" y="771"/>
                  </a:cubicBezTo>
                  <a:cubicBezTo>
                    <a:pt x="1462" y="773"/>
                    <a:pt x="1462" y="773"/>
                    <a:pt x="1462" y="773"/>
                  </a:cubicBezTo>
                  <a:cubicBezTo>
                    <a:pt x="1479" y="773"/>
                    <a:pt x="1479" y="773"/>
                    <a:pt x="1479" y="773"/>
                  </a:cubicBezTo>
                  <a:cubicBezTo>
                    <a:pt x="1479" y="785"/>
                    <a:pt x="1479" y="785"/>
                    <a:pt x="1479" y="785"/>
                  </a:cubicBezTo>
                  <a:cubicBezTo>
                    <a:pt x="1469" y="786"/>
                    <a:pt x="1458" y="788"/>
                    <a:pt x="1456" y="789"/>
                  </a:cubicBezTo>
                  <a:cubicBezTo>
                    <a:pt x="1445" y="801"/>
                    <a:pt x="1445" y="801"/>
                    <a:pt x="1445" y="801"/>
                  </a:cubicBezTo>
                  <a:cubicBezTo>
                    <a:pt x="1458" y="818"/>
                    <a:pt x="1458" y="818"/>
                    <a:pt x="1458" y="818"/>
                  </a:cubicBezTo>
                  <a:cubicBezTo>
                    <a:pt x="1457" y="829"/>
                    <a:pt x="1457" y="829"/>
                    <a:pt x="1457" y="829"/>
                  </a:cubicBezTo>
                  <a:cubicBezTo>
                    <a:pt x="1446" y="837"/>
                    <a:pt x="1446" y="837"/>
                    <a:pt x="1446" y="837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9" y="852"/>
                    <a:pt x="1479" y="852"/>
                    <a:pt x="1479" y="852"/>
                  </a:cubicBezTo>
                  <a:cubicBezTo>
                    <a:pt x="1479" y="899"/>
                    <a:pt x="1479" y="899"/>
                    <a:pt x="1479" y="899"/>
                  </a:cubicBezTo>
                  <a:cubicBezTo>
                    <a:pt x="1476" y="899"/>
                    <a:pt x="1472" y="900"/>
                    <a:pt x="1467" y="900"/>
                  </a:cubicBezTo>
                  <a:cubicBezTo>
                    <a:pt x="1460" y="912"/>
                    <a:pt x="1460" y="912"/>
                    <a:pt x="1460" y="912"/>
                  </a:cubicBezTo>
                  <a:cubicBezTo>
                    <a:pt x="1409" y="903"/>
                    <a:pt x="1409" y="903"/>
                    <a:pt x="1409" y="903"/>
                  </a:cubicBezTo>
                  <a:cubicBezTo>
                    <a:pt x="1392" y="893"/>
                    <a:pt x="1392" y="893"/>
                    <a:pt x="1392" y="893"/>
                  </a:cubicBezTo>
                  <a:cubicBezTo>
                    <a:pt x="1379" y="902"/>
                    <a:pt x="1382" y="898"/>
                    <a:pt x="1371" y="910"/>
                  </a:cubicBezTo>
                  <a:cubicBezTo>
                    <a:pt x="1341" y="902"/>
                    <a:pt x="1341" y="902"/>
                    <a:pt x="1341" y="902"/>
                  </a:cubicBezTo>
                  <a:cubicBezTo>
                    <a:pt x="1322" y="911"/>
                    <a:pt x="1322" y="911"/>
                    <a:pt x="1322" y="911"/>
                  </a:cubicBezTo>
                  <a:cubicBezTo>
                    <a:pt x="1300" y="933"/>
                    <a:pt x="1300" y="933"/>
                    <a:pt x="1300" y="933"/>
                  </a:cubicBezTo>
                  <a:cubicBezTo>
                    <a:pt x="1263" y="931"/>
                    <a:pt x="1263" y="931"/>
                    <a:pt x="1263" y="931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3" y="930"/>
                    <a:pt x="1253" y="930"/>
                    <a:pt x="1253" y="930"/>
                  </a:cubicBezTo>
                  <a:cubicBezTo>
                    <a:pt x="1261" y="940"/>
                    <a:pt x="1261" y="940"/>
                    <a:pt x="1261" y="940"/>
                  </a:cubicBezTo>
                  <a:cubicBezTo>
                    <a:pt x="1247" y="947"/>
                    <a:pt x="1247" y="947"/>
                    <a:pt x="1247" y="947"/>
                  </a:cubicBezTo>
                  <a:cubicBezTo>
                    <a:pt x="1242" y="933"/>
                    <a:pt x="1242" y="933"/>
                    <a:pt x="1242" y="933"/>
                  </a:cubicBezTo>
                  <a:cubicBezTo>
                    <a:pt x="1230" y="918"/>
                    <a:pt x="1230" y="918"/>
                    <a:pt x="1230" y="918"/>
                  </a:cubicBezTo>
                  <a:cubicBezTo>
                    <a:pt x="1212" y="914"/>
                    <a:pt x="1212" y="914"/>
                    <a:pt x="1212" y="914"/>
                  </a:cubicBezTo>
                  <a:cubicBezTo>
                    <a:pt x="1202" y="907"/>
                    <a:pt x="1202" y="907"/>
                    <a:pt x="1202" y="907"/>
                  </a:cubicBezTo>
                  <a:cubicBezTo>
                    <a:pt x="1200" y="906"/>
                    <a:pt x="1163" y="910"/>
                    <a:pt x="1156" y="911"/>
                  </a:cubicBezTo>
                  <a:cubicBezTo>
                    <a:pt x="1147" y="905"/>
                    <a:pt x="1146" y="905"/>
                    <a:pt x="1136" y="900"/>
                  </a:cubicBezTo>
                  <a:cubicBezTo>
                    <a:pt x="1126" y="908"/>
                    <a:pt x="1126" y="908"/>
                    <a:pt x="1126" y="908"/>
                  </a:cubicBezTo>
                  <a:cubicBezTo>
                    <a:pt x="1126" y="908"/>
                    <a:pt x="1121" y="917"/>
                    <a:pt x="1113" y="917"/>
                  </a:cubicBezTo>
                  <a:cubicBezTo>
                    <a:pt x="1104" y="917"/>
                    <a:pt x="1105" y="905"/>
                    <a:pt x="1105" y="905"/>
                  </a:cubicBezTo>
                  <a:cubicBezTo>
                    <a:pt x="1092" y="907"/>
                    <a:pt x="1092" y="907"/>
                    <a:pt x="1092" y="907"/>
                  </a:cubicBezTo>
                  <a:cubicBezTo>
                    <a:pt x="1075" y="931"/>
                    <a:pt x="1075" y="931"/>
                    <a:pt x="1075" y="931"/>
                  </a:cubicBezTo>
                  <a:cubicBezTo>
                    <a:pt x="1054" y="949"/>
                    <a:pt x="1054" y="949"/>
                    <a:pt x="1054" y="949"/>
                  </a:cubicBezTo>
                  <a:cubicBezTo>
                    <a:pt x="1042" y="967"/>
                    <a:pt x="1042" y="967"/>
                    <a:pt x="1042" y="967"/>
                  </a:cubicBezTo>
                  <a:cubicBezTo>
                    <a:pt x="1019" y="976"/>
                    <a:pt x="1019" y="976"/>
                    <a:pt x="1019" y="976"/>
                  </a:cubicBezTo>
                  <a:cubicBezTo>
                    <a:pt x="1020" y="984"/>
                    <a:pt x="1020" y="984"/>
                    <a:pt x="1020" y="984"/>
                  </a:cubicBezTo>
                  <a:cubicBezTo>
                    <a:pt x="1043" y="1004"/>
                    <a:pt x="1043" y="1004"/>
                    <a:pt x="1043" y="1004"/>
                  </a:cubicBezTo>
                  <a:cubicBezTo>
                    <a:pt x="1027" y="1015"/>
                    <a:pt x="1027" y="1015"/>
                    <a:pt x="1027" y="1015"/>
                  </a:cubicBezTo>
                  <a:cubicBezTo>
                    <a:pt x="1003" y="990"/>
                    <a:pt x="1012" y="1009"/>
                    <a:pt x="982" y="986"/>
                  </a:cubicBezTo>
                  <a:cubicBezTo>
                    <a:pt x="977" y="1004"/>
                    <a:pt x="976" y="999"/>
                    <a:pt x="979" y="1014"/>
                  </a:cubicBezTo>
                  <a:cubicBezTo>
                    <a:pt x="966" y="1023"/>
                    <a:pt x="966" y="1023"/>
                    <a:pt x="966" y="1023"/>
                  </a:cubicBezTo>
                  <a:cubicBezTo>
                    <a:pt x="973" y="1050"/>
                    <a:pt x="968" y="1041"/>
                    <a:pt x="985" y="1059"/>
                  </a:cubicBezTo>
                  <a:cubicBezTo>
                    <a:pt x="975" y="1080"/>
                    <a:pt x="977" y="1071"/>
                    <a:pt x="978" y="1096"/>
                  </a:cubicBezTo>
                  <a:cubicBezTo>
                    <a:pt x="1001" y="1103"/>
                    <a:pt x="1001" y="1103"/>
                    <a:pt x="1001" y="1103"/>
                  </a:cubicBezTo>
                  <a:cubicBezTo>
                    <a:pt x="1007" y="1117"/>
                    <a:pt x="1007" y="1117"/>
                    <a:pt x="1007" y="1117"/>
                  </a:cubicBezTo>
                  <a:cubicBezTo>
                    <a:pt x="1022" y="1124"/>
                    <a:pt x="1022" y="1124"/>
                    <a:pt x="1022" y="1124"/>
                  </a:cubicBezTo>
                  <a:cubicBezTo>
                    <a:pt x="1037" y="1114"/>
                    <a:pt x="1037" y="1114"/>
                    <a:pt x="1037" y="1114"/>
                  </a:cubicBezTo>
                  <a:cubicBezTo>
                    <a:pt x="1059" y="1125"/>
                    <a:pt x="1059" y="1125"/>
                    <a:pt x="1059" y="1125"/>
                  </a:cubicBezTo>
                  <a:cubicBezTo>
                    <a:pt x="1088" y="1147"/>
                    <a:pt x="1088" y="1147"/>
                    <a:pt x="1088" y="1147"/>
                  </a:cubicBezTo>
                  <a:cubicBezTo>
                    <a:pt x="1105" y="1168"/>
                    <a:pt x="1105" y="1168"/>
                    <a:pt x="1105" y="1168"/>
                  </a:cubicBezTo>
                  <a:cubicBezTo>
                    <a:pt x="1095" y="1160"/>
                    <a:pt x="1095" y="1160"/>
                    <a:pt x="1095" y="1160"/>
                  </a:cubicBezTo>
                  <a:cubicBezTo>
                    <a:pt x="1089" y="1163"/>
                    <a:pt x="1089" y="1163"/>
                    <a:pt x="1089" y="1163"/>
                  </a:cubicBezTo>
                  <a:cubicBezTo>
                    <a:pt x="1093" y="1170"/>
                    <a:pt x="1093" y="1170"/>
                    <a:pt x="1093" y="1170"/>
                  </a:cubicBezTo>
                  <a:cubicBezTo>
                    <a:pt x="1114" y="1176"/>
                    <a:pt x="1114" y="1176"/>
                    <a:pt x="1114" y="1176"/>
                  </a:cubicBezTo>
                  <a:cubicBezTo>
                    <a:pt x="1113" y="1192"/>
                    <a:pt x="1113" y="1192"/>
                    <a:pt x="1113" y="1192"/>
                  </a:cubicBezTo>
                  <a:cubicBezTo>
                    <a:pt x="1097" y="1252"/>
                    <a:pt x="1097" y="1252"/>
                    <a:pt x="1097" y="1252"/>
                  </a:cubicBezTo>
                  <a:cubicBezTo>
                    <a:pt x="1084" y="1280"/>
                    <a:pt x="1084" y="1280"/>
                    <a:pt x="1084" y="1280"/>
                  </a:cubicBezTo>
                  <a:cubicBezTo>
                    <a:pt x="1081" y="1297"/>
                    <a:pt x="1081" y="1297"/>
                    <a:pt x="1081" y="1297"/>
                  </a:cubicBezTo>
                  <a:cubicBezTo>
                    <a:pt x="1079" y="1314"/>
                    <a:pt x="1079" y="1314"/>
                    <a:pt x="1079" y="1314"/>
                  </a:cubicBezTo>
                  <a:cubicBezTo>
                    <a:pt x="1083" y="1328"/>
                    <a:pt x="1083" y="1328"/>
                    <a:pt x="1083" y="1328"/>
                  </a:cubicBezTo>
                  <a:cubicBezTo>
                    <a:pt x="1083" y="1328"/>
                    <a:pt x="1083" y="1332"/>
                    <a:pt x="1087" y="1336"/>
                  </a:cubicBezTo>
                  <a:cubicBezTo>
                    <a:pt x="1091" y="1340"/>
                    <a:pt x="1092" y="1344"/>
                    <a:pt x="1097" y="1348"/>
                  </a:cubicBezTo>
                  <a:cubicBezTo>
                    <a:pt x="1102" y="1351"/>
                    <a:pt x="1100" y="1353"/>
                    <a:pt x="1118" y="1354"/>
                  </a:cubicBezTo>
                  <a:cubicBezTo>
                    <a:pt x="1135" y="1356"/>
                    <a:pt x="1119" y="1364"/>
                    <a:pt x="1120" y="1367"/>
                  </a:cubicBezTo>
                  <a:cubicBezTo>
                    <a:pt x="1121" y="1369"/>
                    <a:pt x="1122" y="1383"/>
                    <a:pt x="1129" y="1397"/>
                  </a:cubicBezTo>
                  <a:cubicBezTo>
                    <a:pt x="1136" y="1411"/>
                    <a:pt x="1140" y="1409"/>
                    <a:pt x="1151" y="1415"/>
                  </a:cubicBezTo>
                  <a:cubicBezTo>
                    <a:pt x="1162" y="1420"/>
                    <a:pt x="1157" y="1422"/>
                    <a:pt x="1164" y="1436"/>
                  </a:cubicBezTo>
                  <a:cubicBezTo>
                    <a:pt x="1171" y="1449"/>
                    <a:pt x="1188" y="1443"/>
                    <a:pt x="1191" y="1443"/>
                  </a:cubicBezTo>
                  <a:cubicBezTo>
                    <a:pt x="1193" y="1443"/>
                    <a:pt x="1195" y="1446"/>
                    <a:pt x="1198" y="1450"/>
                  </a:cubicBezTo>
                  <a:cubicBezTo>
                    <a:pt x="1198" y="1450"/>
                    <a:pt x="1198" y="1450"/>
                    <a:pt x="1198" y="1450"/>
                  </a:cubicBezTo>
                  <a:cubicBezTo>
                    <a:pt x="1198" y="1450"/>
                    <a:pt x="1192" y="1456"/>
                    <a:pt x="1190" y="1457"/>
                  </a:cubicBezTo>
                  <a:cubicBezTo>
                    <a:pt x="1189" y="1458"/>
                    <a:pt x="1188" y="1459"/>
                    <a:pt x="1187" y="1460"/>
                  </a:cubicBezTo>
                  <a:cubicBezTo>
                    <a:pt x="1186" y="1462"/>
                    <a:pt x="1189" y="1463"/>
                    <a:pt x="1187" y="1464"/>
                  </a:cubicBezTo>
                  <a:cubicBezTo>
                    <a:pt x="1185" y="1465"/>
                    <a:pt x="1183" y="1469"/>
                    <a:pt x="1183" y="1471"/>
                  </a:cubicBezTo>
                  <a:cubicBezTo>
                    <a:pt x="1184" y="1473"/>
                    <a:pt x="1182" y="1476"/>
                    <a:pt x="1182" y="1476"/>
                  </a:cubicBezTo>
                  <a:cubicBezTo>
                    <a:pt x="1182" y="1476"/>
                    <a:pt x="1178" y="1481"/>
                    <a:pt x="1173" y="1481"/>
                  </a:cubicBezTo>
                  <a:cubicBezTo>
                    <a:pt x="1169" y="1482"/>
                    <a:pt x="1166" y="1480"/>
                    <a:pt x="1162" y="1479"/>
                  </a:cubicBezTo>
                  <a:cubicBezTo>
                    <a:pt x="1158" y="1478"/>
                    <a:pt x="1158" y="1478"/>
                    <a:pt x="1158" y="1478"/>
                  </a:cubicBezTo>
                  <a:cubicBezTo>
                    <a:pt x="1158" y="1478"/>
                    <a:pt x="1155" y="1478"/>
                    <a:pt x="1151" y="1477"/>
                  </a:cubicBezTo>
                  <a:cubicBezTo>
                    <a:pt x="1147" y="1475"/>
                    <a:pt x="1150" y="1475"/>
                    <a:pt x="1150" y="1475"/>
                  </a:cubicBezTo>
                  <a:cubicBezTo>
                    <a:pt x="1146" y="1471"/>
                    <a:pt x="1146" y="1471"/>
                    <a:pt x="1146" y="1471"/>
                  </a:cubicBezTo>
                  <a:cubicBezTo>
                    <a:pt x="1142" y="1466"/>
                    <a:pt x="1142" y="1466"/>
                    <a:pt x="1142" y="1466"/>
                  </a:cubicBezTo>
                  <a:cubicBezTo>
                    <a:pt x="1142" y="1466"/>
                    <a:pt x="1141" y="1465"/>
                    <a:pt x="1141" y="1463"/>
                  </a:cubicBezTo>
                  <a:cubicBezTo>
                    <a:pt x="1140" y="1461"/>
                    <a:pt x="1140" y="1463"/>
                    <a:pt x="1138" y="1463"/>
                  </a:cubicBezTo>
                  <a:cubicBezTo>
                    <a:pt x="1136" y="1463"/>
                    <a:pt x="1135" y="1464"/>
                    <a:pt x="1133" y="1463"/>
                  </a:cubicBezTo>
                  <a:cubicBezTo>
                    <a:pt x="1132" y="1462"/>
                    <a:pt x="1132" y="1461"/>
                    <a:pt x="1132" y="1460"/>
                  </a:cubicBezTo>
                  <a:cubicBezTo>
                    <a:pt x="1132" y="1459"/>
                    <a:pt x="1129" y="1457"/>
                    <a:pt x="1126" y="1457"/>
                  </a:cubicBezTo>
                  <a:cubicBezTo>
                    <a:pt x="1123" y="1456"/>
                    <a:pt x="1124" y="1454"/>
                    <a:pt x="1120" y="1454"/>
                  </a:cubicBezTo>
                  <a:cubicBezTo>
                    <a:pt x="1116" y="1454"/>
                    <a:pt x="1119" y="1451"/>
                    <a:pt x="1119" y="1449"/>
                  </a:cubicBezTo>
                  <a:cubicBezTo>
                    <a:pt x="1118" y="1448"/>
                    <a:pt x="1115" y="1451"/>
                    <a:pt x="1114" y="1452"/>
                  </a:cubicBezTo>
                  <a:cubicBezTo>
                    <a:pt x="1113" y="1453"/>
                    <a:pt x="1112" y="1455"/>
                    <a:pt x="1110" y="1455"/>
                  </a:cubicBezTo>
                  <a:cubicBezTo>
                    <a:pt x="1109" y="1456"/>
                    <a:pt x="1108" y="1450"/>
                    <a:pt x="1108" y="1450"/>
                  </a:cubicBezTo>
                  <a:cubicBezTo>
                    <a:pt x="1108" y="1450"/>
                    <a:pt x="1108" y="1450"/>
                    <a:pt x="1104" y="1450"/>
                  </a:cubicBezTo>
                  <a:cubicBezTo>
                    <a:pt x="1099" y="1450"/>
                    <a:pt x="1102" y="1452"/>
                    <a:pt x="1102" y="1452"/>
                  </a:cubicBezTo>
                  <a:cubicBezTo>
                    <a:pt x="1099" y="1459"/>
                    <a:pt x="1099" y="1459"/>
                    <a:pt x="1099" y="1459"/>
                  </a:cubicBezTo>
                  <a:cubicBezTo>
                    <a:pt x="1094" y="1463"/>
                    <a:pt x="1094" y="1463"/>
                    <a:pt x="1094" y="1463"/>
                  </a:cubicBezTo>
                  <a:cubicBezTo>
                    <a:pt x="1094" y="1463"/>
                    <a:pt x="1095" y="1466"/>
                    <a:pt x="1096" y="1468"/>
                  </a:cubicBezTo>
                  <a:cubicBezTo>
                    <a:pt x="1096" y="1470"/>
                    <a:pt x="1099" y="1471"/>
                    <a:pt x="1099" y="1471"/>
                  </a:cubicBezTo>
                  <a:cubicBezTo>
                    <a:pt x="1099" y="1471"/>
                    <a:pt x="1102" y="1473"/>
                    <a:pt x="1105" y="1475"/>
                  </a:cubicBezTo>
                  <a:cubicBezTo>
                    <a:pt x="1108" y="1477"/>
                    <a:pt x="1107" y="1477"/>
                    <a:pt x="1109" y="1477"/>
                  </a:cubicBezTo>
                  <a:cubicBezTo>
                    <a:pt x="1111" y="1478"/>
                    <a:pt x="1114" y="1479"/>
                    <a:pt x="1118" y="1481"/>
                  </a:cubicBezTo>
                  <a:cubicBezTo>
                    <a:pt x="1122" y="1482"/>
                    <a:pt x="1120" y="1481"/>
                    <a:pt x="1126" y="1486"/>
                  </a:cubicBezTo>
                  <a:cubicBezTo>
                    <a:pt x="1131" y="1490"/>
                    <a:pt x="1125" y="1486"/>
                    <a:pt x="1124" y="1489"/>
                  </a:cubicBezTo>
                  <a:cubicBezTo>
                    <a:pt x="1123" y="1493"/>
                    <a:pt x="1117" y="1485"/>
                    <a:pt x="1113" y="1487"/>
                  </a:cubicBezTo>
                  <a:cubicBezTo>
                    <a:pt x="1109" y="1488"/>
                    <a:pt x="1108" y="1485"/>
                    <a:pt x="1105" y="1486"/>
                  </a:cubicBezTo>
                  <a:cubicBezTo>
                    <a:pt x="1105" y="1486"/>
                    <a:pt x="1105" y="1486"/>
                    <a:pt x="1105" y="1486"/>
                  </a:cubicBezTo>
                  <a:cubicBezTo>
                    <a:pt x="1104" y="1486"/>
                    <a:pt x="1104" y="1486"/>
                    <a:pt x="1104" y="1486"/>
                  </a:cubicBezTo>
                  <a:cubicBezTo>
                    <a:pt x="1104" y="1485"/>
                    <a:pt x="1103" y="1484"/>
                    <a:pt x="1103" y="1483"/>
                  </a:cubicBezTo>
                  <a:cubicBezTo>
                    <a:pt x="1102" y="1482"/>
                    <a:pt x="1097" y="1482"/>
                    <a:pt x="1097" y="1482"/>
                  </a:cubicBezTo>
                  <a:cubicBezTo>
                    <a:pt x="1093" y="1481"/>
                    <a:pt x="1093" y="1481"/>
                    <a:pt x="1093" y="1481"/>
                  </a:cubicBezTo>
                  <a:cubicBezTo>
                    <a:pt x="1090" y="1480"/>
                    <a:pt x="1090" y="1480"/>
                    <a:pt x="1090" y="1480"/>
                  </a:cubicBezTo>
                  <a:cubicBezTo>
                    <a:pt x="1087" y="1475"/>
                    <a:pt x="1087" y="1475"/>
                    <a:pt x="1087" y="1475"/>
                  </a:cubicBezTo>
                  <a:cubicBezTo>
                    <a:pt x="1084" y="1473"/>
                    <a:pt x="1084" y="1473"/>
                    <a:pt x="1084" y="1473"/>
                  </a:cubicBezTo>
                  <a:cubicBezTo>
                    <a:pt x="1081" y="1469"/>
                    <a:pt x="1081" y="1469"/>
                    <a:pt x="1081" y="1469"/>
                  </a:cubicBezTo>
                  <a:cubicBezTo>
                    <a:pt x="1082" y="1467"/>
                    <a:pt x="1082" y="1467"/>
                    <a:pt x="1082" y="1467"/>
                  </a:cubicBezTo>
                  <a:cubicBezTo>
                    <a:pt x="1085" y="1463"/>
                    <a:pt x="1085" y="1463"/>
                    <a:pt x="1085" y="1463"/>
                  </a:cubicBezTo>
                  <a:cubicBezTo>
                    <a:pt x="1085" y="1463"/>
                    <a:pt x="1086" y="1463"/>
                    <a:pt x="1087" y="1461"/>
                  </a:cubicBezTo>
                  <a:cubicBezTo>
                    <a:pt x="1089" y="1458"/>
                    <a:pt x="1087" y="1458"/>
                    <a:pt x="1087" y="1458"/>
                  </a:cubicBezTo>
                  <a:cubicBezTo>
                    <a:pt x="1087" y="1458"/>
                    <a:pt x="1083" y="1456"/>
                    <a:pt x="1081" y="1455"/>
                  </a:cubicBezTo>
                  <a:cubicBezTo>
                    <a:pt x="1079" y="1454"/>
                    <a:pt x="1076" y="1457"/>
                    <a:pt x="1076" y="1457"/>
                  </a:cubicBezTo>
                  <a:cubicBezTo>
                    <a:pt x="1070" y="1456"/>
                    <a:pt x="1070" y="1456"/>
                    <a:pt x="1070" y="1456"/>
                  </a:cubicBezTo>
                  <a:cubicBezTo>
                    <a:pt x="1065" y="1456"/>
                    <a:pt x="1065" y="1456"/>
                    <a:pt x="1065" y="1456"/>
                  </a:cubicBezTo>
                  <a:cubicBezTo>
                    <a:pt x="1061" y="1452"/>
                    <a:pt x="1061" y="1452"/>
                    <a:pt x="1061" y="1452"/>
                  </a:cubicBezTo>
                  <a:cubicBezTo>
                    <a:pt x="1054" y="1450"/>
                    <a:pt x="1054" y="1450"/>
                    <a:pt x="1054" y="1450"/>
                  </a:cubicBezTo>
                  <a:cubicBezTo>
                    <a:pt x="1050" y="1448"/>
                    <a:pt x="1050" y="1448"/>
                    <a:pt x="1050" y="1448"/>
                  </a:cubicBezTo>
                  <a:cubicBezTo>
                    <a:pt x="1050" y="1448"/>
                    <a:pt x="1050" y="1440"/>
                    <a:pt x="1050" y="1439"/>
                  </a:cubicBezTo>
                  <a:cubicBezTo>
                    <a:pt x="1050" y="1437"/>
                    <a:pt x="1050" y="1434"/>
                    <a:pt x="1050" y="1434"/>
                  </a:cubicBezTo>
                  <a:cubicBezTo>
                    <a:pt x="1050" y="1434"/>
                    <a:pt x="1044" y="1433"/>
                    <a:pt x="1041" y="1434"/>
                  </a:cubicBezTo>
                  <a:cubicBezTo>
                    <a:pt x="1039" y="1435"/>
                    <a:pt x="1036" y="1434"/>
                    <a:pt x="1036" y="1434"/>
                  </a:cubicBezTo>
                  <a:cubicBezTo>
                    <a:pt x="1036" y="1434"/>
                    <a:pt x="1028" y="1433"/>
                    <a:pt x="1027" y="1431"/>
                  </a:cubicBezTo>
                  <a:cubicBezTo>
                    <a:pt x="1027" y="1429"/>
                    <a:pt x="1027" y="1430"/>
                    <a:pt x="1026" y="1430"/>
                  </a:cubicBezTo>
                  <a:cubicBezTo>
                    <a:pt x="1024" y="1430"/>
                    <a:pt x="1018" y="1430"/>
                    <a:pt x="1018" y="1430"/>
                  </a:cubicBezTo>
                  <a:cubicBezTo>
                    <a:pt x="1012" y="1428"/>
                    <a:pt x="1012" y="1428"/>
                    <a:pt x="1012" y="1428"/>
                  </a:cubicBezTo>
                  <a:cubicBezTo>
                    <a:pt x="1012" y="1437"/>
                    <a:pt x="1012" y="1437"/>
                    <a:pt x="1012" y="1437"/>
                  </a:cubicBezTo>
                  <a:cubicBezTo>
                    <a:pt x="1011" y="1435"/>
                    <a:pt x="1011" y="1435"/>
                    <a:pt x="1011" y="1435"/>
                  </a:cubicBezTo>
                  <a:cubicBezTo>
                    <a:pt x="1001" y="1434"/>
                    <a:pt x="1001" y="1434"/>
                    <a:pt x="1001" y="1434"/>
                  </a:cubicBezTo>
                  <a:cubicBezTo>
                    <a:pt x="995" y="1437"/>
                    <a:pt x="995" y="1437"/>
                    <a:pt x="995" y="1437"/>
                  </a:cubicBezTo>
                  <a:cubicBezTo>
                    <a:pt x="990" y="1439"/>
                    <a:pt x="990" y="1439"/>
                    <a:pt x="990" y="1439"/>
                  </a:cubicBezTo>
                  <a:cubicBezTo>
                    <a:pt x="990" y="1442"/>
                    <a:pt x="990" y="1442"/>
                    <a:pt x="990" y="1442"/>
                  </a:cubicBezTo>
                  <a:cubicBezTo>
                    <a:pt x="988" y="1445"/>
                    <a:pt x="988" y="1445"/>
                    <a:pt x="988" y="1445"/>
                  </a:cubicBezTo>
                  <a:cubicBezTo>
                    <a:pt x="988" y="1445"/>
                    <a:pt x="985" y="1446"/>
                    <a:pt x="983" y="1446"/>
                  </a:cubicBezTo>
                  <a:cubicBezTo>
                    <a:pt x="983" y="1447"/>
                    <a:pt x="982" y="1449"/>
                    <a:pt x="982" y="1450"/>
                  </a:cubicBezTo>
                  <a:cubicBezTo>
                    <a:pt x="981" y="1451"/>
                    <a:pt x="979" y="1451"/>
                    <a:pt x="979" y="1451"/>
                  </a:cubicBezTo>
                  <a:cubicBezTo>
                    <a:pt x="975" y="1450"/>
                    <a:pt x="975" y="1450"/>
                    <a:pt x="975" y="1450"/>
                  </a:cubicBezTo>
                  <a:cubicBezTo>
                    <a:pt x="972" y="1450"/>
                    <a:pt x="972" y="1450"/>
                    <a:pt x="972" y="1450"/>
                  </a:cubicBezTo>
                  <a:cubicBezTo>
                    <a:pt x="970" y="1448"/>
                    <a:pt x="970" y="1448"/>
                    <a:pt x="970" y="1448"/>
                  </a:cubicBezTo>
                  <a:cubicBezTo>
                    <a:pt x="972" y="1444"/>
                    <a:pt x="972" y="1444"/>
                    <a:pt x="972" y="1444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66" y="1442"/>
                    <a:pt x="966" y="1442"/>
                    <a:pt x="966" y="1442"/>
                  </a:cubicBezTo>
                  <a:cubicBezTo>
                    <a:pt x="960" y="1440"/>
                    <a:pt x="960" y="1440"/>
                    <a:pt x="960" y="1440"/>
                  </a:cubicBezTo>
                  <a:cubicBezTo>
                    <a:pt x="947" y="1439"/>
                    <a:pt x="947" y="1439"/>
                    <a:pt x="947" y="1439"/>
                  </a:cubicBezTo>
                  <a:cubicBezTo>
                    <a:pt x="939" y="1437"/>
                    <a:pt x="939" y="1437"/>
                    <a:pt x="939" y="1437"/>
                  </a:cubicBezTo>
                  <a:cubicBezTo>
                    <a:pt x="934" y="1432"/>
                    <a:pt x="934" y="1432"/>
                    <a:pt x="934" y="1432"/>
                  </a:cubicBezTo>
                  <a:cubicBezTo>
                    <a:pt x="926" y="1430"/>
                    <a:pt x="926" y="1430"/>
                    <a:pt x="926" y="1430"/>
                  </a:cubicBezTo>
                  <a:cubicBezTo>
                    <a:pt x="919" y="1435"/>
                    <a:pt x="919" y="1435"/>
                    <a:pt x="919" y="1435"/>
                  </a:cubicBezTo>
                  <a:cubicBezTo>
                    <a:pt x="919" y="1435"/>
                    <a:pt x="912" y="1432"/>
                    <a:pt x="909" y="1432"/>
                  </a:cubicBezTo>
                  <a:cubicBezTo>
                    <a:pt x="907" y="1433"/>
                    <a:pt x="903" y="1434"/>
                    <a:pt x="902" y="1435"/>
                  </a:cubicBezTo>
                  <a:cubicBezTo>
                    <a:pt x="901" y="1435"/>
                    <a:pt x="901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6" y="1439"/>
                    <a:pt x="894" y="1438"/>
                    <a:pt x="892" y="1438"/>
                  </a:cubicBezTo>
                  <a:cubicBezTo>
                    <a:pt x="891" y="1439"/>
                    <a:pt x="890" y="1440"/>
                    <a:pt x="888" y="1440"/>
                  </a:cubicBezTo>
                  <a:cubicBezTo>
                    <a:pt x="886" y="1440"/>
                    <a:pt x="885" y="1439"/>
                    <a:pt x="883" y="1439"/>
                  </a:cubicBezTo>
                  <a:cubicBezTo>
                    <a:pt x="882" y="1440"/>
                    <a:pt x="881" y="1441"/>
                    <a:pt x="879" y="1441"/>
                  </a:cubicBezTo>
                  <a:cubicBezTo>
                    <a:pt x="877" y="1441"/>
                    <a:pt x="876" y="1439"/>
                    <a:pt x="876" y="1439"/>
                  </a:cubicBezTo>
                  <a:cubicBezTo>
                    <a:pt x="873" y="1439"/>
                    <a:pt x="873" y="1439"/>
                    <a:pt x="873" y="1439"/>
                  </a:cubicBezTo>
                  <a:cubicBezTo>
                    <a:pt x="870" y="1436"/>
                    <a:pt x="870" y="1436"/>
                    <a:pt x="870" y="1436"/>
                  </a:cubicBezTo>
                  <a:cubicBezTo>
                    <a:pt x="870" y="1436"/>
                    <a:pt x="869" y="1438"/>
                    <a:pt x="866" y="1438"/>
                  </a:cubicBezTo>
                  <a:cubicBezTo>
                    <a:pt x="864" y="1437"/>
                    <a:pt x="862" y="1436"/>
                    <a:pt x="860" y="1437"/>
                  </a:cubicBezTo>
                  <a:cubicBezTo>
                    <a:pt x="858" y="1437"/>
                    <a:pt x="855" y="1438"/>
                    <a:pt x="855" y="1438"/>
                  </a:cubicBezTo>
                  <a:cubicBezTo>
                    <a:pt x="847" y="1435"/>
                    <a:pt x="847" y="1435"/>
                    <a:pt x="847" y="1435"/>
                  </a:cubicBezTo>
                  <a:cubicBezTo>
                    <a:pt x="842" y="1434"/>
                    <a:pt x="842" y="1434"/>
                    <a:pt x="842" y="1434"/>
                  </a:cubicBezTo>
                  <a:cubicBezTo>
                    <a:pt x="838" y="1433"/>
                    <a:pt x="838" y="1433"/>
                    <a:pt x="838" y="1433"/>
                  </a:cubicBezTo>
                  <a:cubicBezTo>
                    <a:pt x="836" y="1436"/>
                    <a:pt x="836" y="1436"/>
                    <a:pt x="836" y="1436"/>
                  </a:cubicBezTo>
                  <a:cubicBezTo>
                    <a:pt x="831" y="1436"/>
                    <a:pt x="831" y="1436"/>
                    <a:pt x="831" y="1436"/>
                  </a:cubicBezTo>
                  <a:cubicBezTo>
                    <a:pt x="831" y="1436"/>
                    <a:pt x="825" y="1434"/>
                    <a:pt x="821" y="1435"/>
                  </a:cubicBezTo>
                  <a:cubicBezTo>
                    <a:pt x="820" y="1435"/>
                    <a:pt x="817" y="1438"/>
                    <a:pt x="816" y="1438"/>
                  </a:cubicBezTo>
                  <a:cubicBezTo>
                    <a:pt x="815" y="1439"/>
                    <a:pt x="819" y="1442"/>
                    <a:pt x="817" y="1442"/>
                  </a:cubicBezTo>
                  <a:cubicBezTo>
                    <a:pt x="787" y="1439"/>
                    <a:pt x="752" y="1427"/>
                    <a:pt x="722" y="1419"/>
                  </a:cubicBezTo>
                  <a:cubicBezTo>
                    <a:pt x="722" y="1419"/>
                    <a:pt x="697" y="1413"/>
                    <a:pt x="693" y="1413"/>
                  </a:cubicBezTo>
                  <a:cubicBezTo>
                    <a:pt x="689" y="1413"/>
                    <a:pt x="681" y="1402"/>
                    <a:pt x="681" y="1399"/>
                  </a:cubicBezTo>
                  <a:cubicBezTo>
                    <a:pt x="681" y="1396"/>
                    <a:pt x="680" y="1387"/>
                    <a:pt x="684" y="1385"/>
                  </a:cubicBezTo>
                  <a:cubicBezTo>
                    <a:pt x="688" y="1383"/>
                    <a:pt x="688" y="1383"/>
                    <a:pt x="695" y="1377"/>
                  </a:cubicBezTo>
                  <a:cubicBezTo>
                    <a:pt x="701" y="1370"/>
                    <a:pt x="701" y="1365"/>
                    <a:pt x="701" y="1365"/>
                  </a:cubicBezTo>
                  <a:cubicBezTo>
                    <a:pt x="686" y="1356"/>
                    <a:pt x="686" y="1356"/>
                    <a:pt x="686" y="1356"/>
                  </a:cubicBezTo>
                  <a:cubicBezTo>
                    <a:pt x="686" y="1356"/>
                    <a:pt x="669" y="1365"/>
                    <a:pt x="666" y="1363"/>
                  </a:cubicBezTo>
                  <a:cubicBezTo>
                    <a:pt x="662" y="1361"/>
                    <a:pt x="646" y="1372"/>
                    <a:pt x="646" y="1372"/>
                  </a:cubicBezTo>
                  <a:cubicBezTo>
                    <a:pt x="630" y="1373"/>
                    <a:pt x="630" y="1373"/>
                    <a:pt x="630" y="1373"/>
                  </a:cubicBezTo>
                  <a:cubicBezTo>
                    <a:pt x="630" y="1371"/>
                    <a:pt x="630" y="1371"/>
                    <a:pt x="630" y="1371"/>
                  </a:cubicBezTo>
                  <a:cubicBezTo>
                    <a:pt x="630" y="1371"/>
                    <a:pt x="633" y="1361"/>
                    <a:pt x="637" y="1363"/>
                  </a:cubicBezTo>
                  <a:cubicBezTo>
                    <a:pt x="641" y="1351"/>
                    <a:pt x="641" y="1351"/>
                    <a:pt x="641" y="1351"/>
                  </a:cubicBezTo>
                  <a:cubicBezTo>
                    <a:pt x="639" y="1337"/>
                    <a:pt x="639" y="1337"/>
                    <a:pt x="639" y="1337"/>
                  </a:cubicBezTo>
                  <a:cubicBezTo>
                    <a:pt x="635" y="1318"/>
                    <a:pt x="635" y="1318"/>
                    <a:pt x="635" y="1318"/>
                  </a:cubicBezTo>
                  <a:cubicBezTo>
                    <a:pt x="655" y="1317"/>
                    <a:pt x="655" y="1317"/>
                    <a:pt x="655" y="1317"/>
                  </a:cubicBezTo>
                  <a:cubicBezTo>
                    <a:pt x="673" y="1307"/>
                    <a:pt x="673" y="1307"/>
                    <a:pt x="673" y="1307"/>
                  </a:cubicBezTo>
                  <a:cubicBezTo>
                    <a:pt x="667" y="1297"/>
                    <a:pt x="667" y="1297"/>
                    <a:pt x="667" y="1297"/>
                  </a:cubicBezTo>
                  <a:cubicBezTo>
                    <a:pt x="650" y="1303"/>
                    <a:pt x="650" y="1303"/>
                    <a:pt x="650" y="1303"/>
                  </a:cubicBezTo>
                  <a:cubicBezTo>
                    <a:pt x="634" y="1300"/>
                    <a:pt x="634" y="1300"/>
                    <a:pt x="634" y="1300"/>
                  </a:cubicBezTo>
                  <a:cubicBezTo>
                    <a:pt x="613" y="1318"/>
                    <a:pt x="613" y="1318"/>
                    <a:pt x="613" y="1318"/>
                  </a:cubicBezTo>
                  <a:cubicBezTo>
                    <a:pt x="589" y="1318"/>
                    <a:pt x="589" y="1318"/>
                    <a:pt x="589" y="131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2" y="1315"/>
                    <a:pt x="582" y="1313"/>
                    <a:pt x="583" y="1313"/>
                  </a:cubicBezTo>
                  <a:cubicBezTo>
                    <a:pt x="585" y="1312"/>
                    <a:pt x="600" y="1307"/>
                    <a:pt x="600" y="1307"/>
                  </a:cubicBezTo>
                  <a:cubicBezTo>
                    <a:pt x="610" y="1301"/>
                    <a:pt x="610" y="1301"/>
                    <a:pt x="610" y="1301"/>
                  </a:cubicBezTo>
                  <a:cubicBezTo>
                    <a:pt x="610" y="1301"/>
                    <a:pt x="615" y="1294"/>
                    <a:pt x="617" y="1293"/>
                  </a:cubicBezTo>
                  <a:cubicBezTo>
                    <a:pt x="619" y="1293"/>
                    <a:pt x="621" y="1289"/>
                    <a:pt x="623" y="1284"/>
                  </a:cubicBezTo>
                  <a:cubicBezTo>
                    <a:pt x="626" y="1280"/>
                    <a:pt x="628" y="1277"/>
                    <a:pt x="628" y="1277"/>
                  </a:cubicBezTo>
                  <a:cubicBezTo>
                    <a:pt x="628" y="1277"/>
                    <a:pt x="640" y="1274"/>
                    <a:pt x="639" y="1273"/>
                  </a:cubicBezTo>
                  <a:cubicBezTo>
                    <a:pt x="639" y="1271"/>
                    <a:pt x="634" y="1267"/>
                    <a:pt x="640" y="1267"/>
                  </a:cubicBezTo>
                  <a:cubicBezTo>
                    <a:pt x="646" y="1267"/>
                    <a:pt x="646" y="1267"/>
                    <a:pt x="649" y="1265"/>
                  </a:cubicBezTo>
                  <a:cubicBezTo>
                    <a:pt x="651" y="1264"/>
                    <a:pt x="650" y="1263"/>
                    <a:pt x="651" y="1260"/>
                  </a:cubicBezTo>
                  <a:cubicBezTo>
                    <a:pt x="653" y="1258"/>
                    <a:pt x="654" y="1255"/>
                    <a:pt x="654" y="1253"/>
                  </a:cubicBezTo>
                  <a:cubicBezTo>
                    <a:pt x="653" y="1251"/>
                    <a:pt x="648" y="1243"/>
                    <a:pt x="648" y="1241"/>
                  </a:cubicBezTo>
                  <a:cubicBezTo>
                    <a:pt x="647" y="1238"/>
                    <a:pt x="648" y="1232"/>
                    <a:pt x="648" y="1232"/>
                  </a:cubicBezTo>
                  <a:cubicBezTo>
                    <a:pt x="648" y="1232"/>
                    <a:pt x="651" y="1231"/>
                    <a:pt x="654" y="1230"/>
                  </a:cubicBezTo>
                  <a:cubicBezTo>
                    <a:pt x="656" y="1228"/>
                    <a:pt x="660" y="1221"/>
                    <a:pt x="660" y="1221"/>
                  </a:cubicBezTo>
                  <a:cubicBezTo>
                    <a:pt x="661" y="1216"/>
                    <a:pt x="661" y="1216"/>
                    <a:pt x="661" y="1216"/>
                  </a:cubicBezTo>
                  <a:cubicBezTo>
                    <a:pt x="661" y="1216"/>
                    <a:pt x="665" y="1213"/>
                    <a:pt x="666" y="1213"/>
                  </a:cubicBezTo>
                  <a:cubicBezTo>
                    <a:pt x="668" y="1212"/>
                    <a:pt x="684" y="1206"/>
                    <a:pt x="685" y="1206"/>
                  </a:cubicBezTo>
                  <a:cubicBezTo>
                    <a:pt x="686" y="1206"/>
                    <a:pt x="696" y="1207"/>
                    <a:pt x="693" y="1202"/>
                  </a:cubicBezTo>
                  <a:cubicBezTo>
                    <a:pt x="690" y="1198"/>
                    <a:pt x="689" y="1196"/>
                    <a:pt x="688" y="1193"/>
                  </a:cubicBezTo>
                  <a:cubicBezTo>
                    <a:pt x="687" y="1190"/>
                    <a:pt x="687" y="1183"/>
                    <a:pt x="687" y="1182"/>
                  </a:cubicBezTo>
                  <a:cubicBezTo>
                    <a:pt x="688" y="1181"/>
                    <a:pt x="696" y="1178"/>
                    <a:pt x="687" y="1177"/>
                  </a:cubicBezTo>
                  <a:cubicBezTo>
                    <a:pt x="678" y="1176"/>
                    <a:pt x="685" y="1173"/>
                    <a:pt x="683" y="1171"/>
                  </a:cubicBezTo>
                  <a:cubicBezTo>
                    <a:pt x="680" y="1169"/>
                    <a:pt x="674" y="1165"/>
                    <a:pt x="674" y="1165"/>
                  </a:cubicBezTo>
                  <a:cubicBezTo>
                    <a:pt x="671" y="1165"/>
                    <a:pt x="671" y="1165"/>
                    <a:pt x="671" y="1165"/>
                  </a:cubicBezTo>
                  <a:cubicBezTo>
                    <a:pt x="672" y="1155"/>
                    <a:pt x="672" y="1155"/>
                    <a:pt x="672" y="1155"/>
                  </a:cubicBezTo>
                  <a:cubicBezTo>
                    <a:pt x="672" y="1155"/>
                    <a:pt x="675" y="1151"/>
                    <a:pt x="676" y="1151"/>
                  </a:cubicBezTo>
                  <a:cubicBezTo>
                    <a:pt x="677" y="1150"/>
                    <a:pt x="678" y="1146"/>
                    <a:pt x="676" y="1146"/>
                  </a:cubicBezTo>
                  <a:cubicBezTo>
                    <a:pt x="674" y="1147"/>
                    <a:pt x="668" y="1148"/>
                    <a:pt x="668" y="1148"/>
                  </a:cubicBezTo>
                  <a:cubicBezTo>
                    <a:pt x="668" y="1148"/>
                    <a:pt x="663" y="1148"/>
                    <a:pt x="664" y="1146"/>
                  </a:cubicBezTo>
                  <a:cubicBezTo>
                    <a:pt x="664" y="1143"/>
                    <a:pt x="666" y="1143"/>
                    <a:pt x="669" y="1140"/>
                  </a:cubicBezTo>
                  <a:cubicBezTo>
                    <a:pt x="672" y="1137"/>
                    <a:pt x="673" y="1135"/>
                    <a:pt x="673" y="1135"/>
                  </a:cubicBezTo>
                  <a:cubicBezTo>
                    <a:pt x="672" y="1129"/>
                    <a:pt x="672" y="1129"/>
                    <a:pt x="672" y="1129"/>
                  </a:cubicBezTo>
                  <a:cubicBezTo>
                    <a:pt x="672" y="1129"/>
                    <a:pt x="672" y="1125"/>
                    <a:pt x="671" y="1125"/>
                  </a:cubicBezTo>
                  <a:cubicBezTo>
                    <a:pt x="671" y="1124"/>
                    <a:pt x="665" y="1112"/>
                    <a:pt x="665" y="1112"/>
                  </a:cubicBezTo>
                  <a:cubicBezTo>
                    <a:pt x="665" y="1112"/>
                    <a:pt x="659" y="1110"/>
                    <a:pt x="658" y="1112"/>
                  </a:cubicBezTo>
                  <a:cubicBezTo>
                    <a:pt x="658" y="1114"/>
                    <a:pt x="656" y="1118"/>
                    <a:pt x="656" y="1118"/>
                  </a:cubicBezTo>
                  <a:cubicBezTo>
                    <a:pt x="649" y="1118"/>
                    <a:pt x="649" y="1118"/>
                    <a:pt x="649" y="1118"/>
                  </a:cubicBezTo>
                  <a:cubicBezTo>
                    <a:pt x="645" y="1115"/>
                    <a:pt x="645" y="1115"/>
                    <a:pt x="645" y="1115"/>
                  </a:cubicBezTo>
                  <a:cubicBezTo>
                    <a:pt x="637" y="1113"/>
                    <a:pt x="637" y="1113"/>
                    <a:pt x="637" y="1113"/>
                  </a:cubicBezTo>
                  <a:cubicBezTo>
                    <a:pt x="637" y="1113"/>
                    <a:pt x="636" y="1114"/>
                    <a:pt x="635" y="1115"/>
                  </a:cubicBezTo>
                  <a:cubicBezTo>
                    <a:pt x="635" y="1116"/>
                    <a:pt x="627" y="1111"/>
                    <a:pt x="627" y="1111"/>
                  </a:cubicBezTo>
                  <a:cubicBezTo>
                    <a:pt x="627" y="1111"/>
                    <a:pt x="624" y="1115"/>
                    <a:pt x="623" y="1116"/>
                  </a:cubicBezTo>
                  <a:cubicBezTo>
                    <a:pt x="623" y="1116"/>
                    <a:pt x="615" y="1114"/>
                    <a:pt x="615" y="1114"/>
                  </a:cubicBezTo>
                  <a:cubicBezTo>
                    <a:pt x="607" y="1115"/>
                    <a:pt x="607" y="1115"/>
                    <a:pt x="607" y="1115"/>
                  </a:cubicBezTo>
                  <a:cubicBezTo>
                    <a:pt x="600" y="1116"/>
                    <a:pt x="600" y="1116"/>
                    <a:pt x="600" y="1116"/>
                  </a:cubicBezTo>
                  <a:cubicBezTo>
                    <a:pt x="594" y="1113"/>
                    <a:pt x="594" y="1113"/>
                    <a:pt x="594" y="1113"/>
                  </a:cubicBezTo>
                  <a:cubicBezTo>
                    <a:pt x="592" y="1116"/>
                    <a:pt x="592" y="1116"/>
                    <a:pt x="592" y="1116"/>
                  </a:cubicBezTo>
                  <a:cubicBezTo>
                    <a:pt x="593" y="1121"/>
                    <a:pt x="593" y="1121"/>
                    <a:pt x="593" y="1121"/>
                  </a:cubicBezTo>
                  <a:cubicBezTo>
                    <a:pt x="588" y="1124"/>
                    <a:pt x="588" y="1124"/>
                    <a:pt x="588" y="1124"/>
                  </a:cubicBezTo>
                  <a:cubicBezTo>
                    <a:pt x="582" y="1120"/>
                    <a:pt x="582" y="1120"/>
                    <a:pt x="582" y="1120"/>
                  </a:cubicBezTo>
                  <a:cubicBezTo>
                    <a:pt x="577" y="1119"/>
                    <a:pt x="577" y="1119"/>
                    <a:pt x="577" y="1119"/>
                  </a:cubicBezTo>
                  <a:cubicBezTo>
                    <a:pt x="570" y="1112"/>
                    <a:pt x="570" y="1112"/>
                    <a:pt x="570" y="1112"/>
                  </a:cubicBezTo>
                  <a:cubicBezTo>
                    <a:pt x="564" y="1110"/>
                    <a:pt x="564" y="1110"/>
                    <a:pt x="564" y="1110"/>
                  </a:cubicBezTo>
                  <a:cubicBezTo>
                    <a:pt x="558" y="1107"/>
                    <a:pt x="558" y="1107"/>
                    <a:pt x="558" y="1107"/>
                  </a:cubicBezTo>
                  <a:cubicBezTo>
                    <a:pt x="558" y="1107"/>
                    <a:pt x="555" y="1115"/>
                    <a:pt x="554" y="1116"/>
                  </a:cubicBezTo>
                  <a:cubicBezTo>
                    <a:pt x="553" y="1116"/>
                    <a:pt x="548" y="1118"/>
                    <a:pt x="547" y="1118"/>
                  </a:cubicBezTo>
                  <a:cubicBezTo>
                    <a:pt x="545" y="1119"/>
                    <a:pt x="544" y="1124"/>
                    <a:pt x="544" y="1124"/>
                  </a:cubicBezTo>
                  <a:cubicBezTo>
                    <a:pt x="539" y="1127"/>
                    <a:pt x="539" y="1127"/>
                    <a:pt x="539" y="1127"/>
                  </a:cubicBezTo>
                  <a:cubicBezTo>
                    <a:pt x="539" y="1127"/>
                    <a:pt x="536" y="1125"/>
                    <a:pt x="534" y="1125"/>
                  </a:cubicBezTo>
                  <a:cubicBezTo>
                    <a:pt x="533" y="1125"/>
                    <a:pt x="532" y="1126"/>
                    <a:pt x="532" y="1126"/>
                  </a:cubicBezTo>
                  <a:cubicBezTo>
                    <a:pt x="530" y="1129"/>
                    <a:pt x="530" y="1129"/>
                    <a:pt x="530" y="1129"/>
                  </a:cubicBezTo>
                  <a:cubicBezTo>
                    <a:pt x="530" y="1129"/>
                    <a:pt x="529" y="1129"/>
                    <a:pt x="526" y="1127"/>
                  </a:cubicBezTo>
                  <a:cubicBezTo>
                    <a:pt x="524" y="1126"/>
                    <a:pt x="521" y="1124"/>
                    <a:pt x="521" y="1124"/>
                  </a:cubicBezTo>
                  <a:cubicBezTo>
                    <a:pt x="518" y="1123"/>
                    <a:pt x="518" y="1123"/>
                    <a:pt x="518" y="1123"/>
                  </a:cubicBezTo>
                  <a:cubicBezTo>
                    <a:pt x="518" y="1123"/>
                    <a:pt x="509" y="1127"/>
                    <a:pt x="508" y="1128"/>
                  </a:cubicBezTo>
                  <a:cubicBezTo>
                    <a:pt x="508" y="1129"/>
                    <a:pt x="506" y="1132"/>
                    <a:pt x="506" y="1132"/>
                  </a:cubicBezTo>
                  <a:cubicBezTo>
                    <a:pt x="501" y="1128"/>
                    <a:pt x="501" y="1128"/>
                    <a:pt x="501" y="1128"/>
                  </a:cubicBezTo>
                  <a:cubicBezTo>
                    <a:pt x="495" y="1124"/>
                    <a:pt x="495" y="1124"/>
                    <a:pt x="495" y="1124"/>
                  </a:cubicBezTo>
                  <a:cubicBezTo>
                    <a:pt x="494" y="1117"/>
                    <a:pt x="494" y="1117"/>
                    <a:pt x="494" y="1117"/>
                  </a:cubicBezTo>
                  <a:cubicBezTo>
                    <a:pt x="483" y="1107"/>
                    <a:pt x="483" y="1107"/>
                    <a:pt x="483" y="1107"/>
                  </a:cubicBezTo>
                  <a:cubicBezTo>
                    <a:pt x="481" y="1097"/>
                    <a:pt x="481" y="1097"/>
                    <a:pt x="481" y="1097"/>
                  </a:cubicBezTo>
                  <a:cubicBezTo>
                    <a:pt x="473" y="1091"/>
                    <a:pt x="473" y="1091"/>
                    <a:pt x="473" y="1091"/>
                  </a:cubicBezTo>
                  <a:cubicBezTo>
                    <a:pt x="468" y="1097"/>
                    <a:pt x="468" y="1097"/>
                    <a:pt x="468" y="1097"/>
                  </a:cubicBezTo>
                  <a:cubicBezTo>
                    <a:pt x="460" y="1096"/>
                    <a:pt x="460" y="1096"/>
                    <a:pt x="460" y="1096"/>
                  </a:cubicBezTo>
                  <a:close/>
                  <a:moveTo>
                    <a:pt x="357" y="73"/>
                  </a:moveTo>
                  <a:cubicBezTo>
                    <a:pt x="357" y="73"/>
                    <a:pt x="357" y="73"/>
                    <a:pt x="357" y="73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64" y="80"/>
                    <a:pt x="369" y="80"/>
                  </a:cubicBezTo>
                  <a:cubicBezTo>
                    <a:pt x="374" y="80"/>
                    <a:pt x="370" y="80"/>
                    <a:pt x="375" y="79"/>
                  </a:cubicBezTo>
                  <a:cubicBezTo>
                    <a:pt x="379" y="77"/>
                    <a:pt x="380" y="74"/>
                    <a:pt x="382" y="71"/>
                  </a:cubicBezTo>
                  <a:cubicBezTo>
                    <a:pt x="384" y="68"/>
                    <a:pt x="384" y="68"/>
                    <a:pt x="384" y="65"/>
                  </a:cubicBezTo>
                  <a:cubicBezTo>
                    <a:pt x="384" y="62"/>
                    <a:pt x="384" y="57"/>
                    <a:pt x="384" y="54"/>
                  </a:cubicBezTo>
                  <a:cubicBezTo>
                    <a:pt x="384" y="51"/>
                    <a:pt x="387" y="52"/>
                    <a:pt x="390" y="52"/>
                  </a:cubicBezTo>
                  <a:cubicBezTo>
                    <a:pt x="392" y="52"/>
                    <a:pt x="388" y="44"/>
                    <a:pt x="388" y="44"/>
                  </a:cubicBezTo>
                  <a:cubicBezTo>
                    <a:pt x="388" y="44"/>
                    <a:pt x="379" y="40"/>
                    <a:pt x="375" y="40"/>
                  </a:cubicBezTo>
                  <a:cubicBezTo>
                    <a:pt x="371" y="40"/>
                    <a:pt x="362" y="39"/>
                    <a:pt x="362" y="39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1" y="53"/>
                    <a:pt x="355" y="72"/>
                    <a:pt x="357" y="73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23" name="Freeform 109"/>
            <p:cNvSpPr>
              <a:spLocks noEditPoints="1"/>
            </p:cNvSpPr>
            <p:nvPr/>
          </p:nvSpPr>
          <p:spPr bwMode="auto">
            <a:xfrm>
              <a:off x="3733036" y="1542151"/>
              <a:ext cx="664056" cy="1216708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24" name="Freeform 139"/>
            <p:cNvSpPr>
              <a:spLocks noEditPoints="1"/>
            </p:cNvSpPr>
            <p:nvPr/>
          </p:nvSpPr>
          <p:spPr bwMode="auto">
            <a:xfrm>
              <a:off x="3278971" y="3425810"/>
              <a:ext cx="1218169" cy="970596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25" name="Freeform 146"/>
            <p:cNvSpPr>
              <a:spLocks noEditPoints="1"/>
            </p:cNvSpPr>
            <p:nvPr/>
          </p:nvSpPr>
          <p:spPr bwMode="auto">
            <a:xfrm>
              <a:off x="5979172" y="3676183"/>
              <a:ext cx="930118" cy="8395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26" name="Freeform 210"/>
            <p:cNvSpPr>
              <a:spLocks noEditPoints="1"/>
            </p:cNvSpPr>
            <p:nvPr/>
          </p:nvSpPr>
          <p:spPr bwMode="auto">
            <a:xfrm>
              <a:off x="6551975" y="3312876"/>
              <a:ext cx="1810762" cy="943961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27" name="Freeform 223"/>
            <p:cNvSpPr>
              <a:spLocks noEditPoints="1"/>
            </p:cNvSpPr>
            <p:nvPr/>
          </p:nvSpPr>
          <p:spPr bwMode="auto">
            <a:xfrm>
              <a:off x="5477832" y="363798"/>
              <a:ext cx="722326" cy="1278502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  <p:sp>
          <p:nvSpPr>
            <p:cNvPr id="328" name="Freeform 235"/>
            <p:cNvSpPr>
              <a:spLocks noEditPoints="1"/>
            </p:cNvSpPr>
            <p:nvPr/>
          </p:nvSpPr>
          <p:spPr bwMode="auto">
            <a:xfrm>
              <a:off x="8031808" y="1593291"/>
              <a:ext cx="1169794" cy="1439380"/>
            </a:xfrm>
            <a:custGeom>
              <a:avLst/>
              <a:gdLst>
                <a:gd name="T0" fmla="*/ 181 w 513"/>
                <a:gd name="T1" fmla="*/ 422 h 651"/>
                <a:gd name="T2" fmla="*/ 256 w 513"/>
                <a:gd name="T3" fmla="*/ 393 h 651"/>
                <a:gd name="T4" fmla="*/ 306 w 513"/>
                <a:gd name="T5" fmla="*/ 401 h 651"/>
                <a:gd name="T6" fmla="*/ 324 w 513"/>
                <a:gd name="T7" fmla="*/ 460 h 651"/>
                <a:gd name="T8" fmla="*/ 371 w 513"/>
                <a:gd name="T9" fmla="*/ 452 h 651"/>
                <a:gd name="T10" fmla="*/ 360 w 513"/>
                <a:gd name="T11" fmla="*/ 484 h 651"/>
                <a:gd name="T12" fmla="*/ 347 w 513"/>
                <a:gd name="T13" fmla="*/ 509 h 651"/>
                <a:gd name="T14" fmla="*/ 350 w 513"/>
                <a:gd name="T15" fmla="*/ 469 h 651"/>
                <a:gd name="T16" fmla="*/ 277 w 513"/>
                <a:gd name="T17" fmla="*/ 474 h 651"/>
                <a:gd name="T18" fmla="*/ 278 w 513"/>
                <a:gd name="T19" fmla="*/ 512 h 651"/>
                <a:gd name="T20" fmla="*/ 245 w 513"/>
                <a:gd name="T21" fmla="*/ 518 h 651"/>
                <a:gd name="T22" fmla="*/ 231 w 513"/>
                <a:gd name="T23" fmla="*/ 531 h 651"/>
                <a:gd name="T24" fmla="*/ 260 w 513"/>
                <a:gd name="T25" fmla="*/ 538 h 651"/>
                <a:gd name="T26" fmla="*/ 291 w 513"/>
                <a:gd name="T27" fmla="*/ 568 h 651"/>
                <a:gd name="T28" fmla="*/ 316 w 513"/>
                <a:gd name="T29" fmla="*/ 588 h 651"/>
                <a:gd name="T30" fmla="*/ 362 w 513"/>
                <a:gd name="T31" fmla="*/ 598 h 651"/>
                <a:gd name="T32" fmla="*/ 365 w 513"/>
                <a:gd name="T33" fmla="*/ 636 h 651"/>
                <a:gd name="T34" fmla="*/ 388 w 513"/>
                <a:gd name="T35" fmla="*/ 615 h 651"/>
                <a:gd name="T36" fmla="*/ 442 w 513"/>
                <a:gd name="T37" fmla="*/ 609 h 651"/>
                <a:gd name="T38" fmla="*/ 492 w 513"/>
                <a:gd name="T39" fmla="*/ 651 h 651"/>
                <a:gd name="T40" fmla="*/ 513 w 513"/>
                <a:gd name="T41" fmla="*/ 644 h 651"/>
                <a:gd name="T42" fmla="*/ 449 w 513"/>
                <a:gd name="T43" fmla="*/ 465 h 651"/>
                <a:gd name="T44" fmla="*/ 513 w 513"/>
                <a:gd name="T45" fmla="*/ 163 h 651"/>
                <a:gd name="T46" fmla="*/ 494 w 513"/>
                <a:gd name="T47" fmla="*/ 176 h 651"/>
                <a:gd name="T48" fmla="*/ 426 w 513"/>
                <a:gd name="T49" fmla="*/ 157 h 651"/>
                <a:gd name="T50" fmla="*/ 375 w 513"/>
                <a:gd name="T51" fmla="*/ 166 h 651"/>
                <a:gd name="T52" fmla="*/ 334 w 513"/>
                <a:gd name="T53" fmla="*/ 197 h 651"/>
                <a:gd name="T54" fmla="*/ 289 w 513"/>
                <a:gd name="T55" fmla="*/ 184 h 651"/>
                <a:gd name="T56" fmla="*/ 295 w 513"/>
                <a:gd name="T57" fmla="*/ 204 h 651"/>
                <a:gd name="T58" fmla="*/ 276 w 513"/>
                <a:gd name="T59" fmla="*/ 197 h 651"/>
                <a:gd name="T60" fmla="*/ 246 w 513"/>
                <a:gd name="T61" fmla="*/ 178 h 651"/>
                <a:gd name="T62" fmla="*/ 190 w 513"/>
                <a:gd name="T63" fmla="*/ 175 h 651"/>
                <a:gd name="T64" fmla="*/ 160 w 513"/>
                <a:gd name="T65" fmla="*/ 172 h 651"/>
                <a:gd name="T66" fmla="*/ 139 w 513"/>
                <a:gd name="T67" fmla="*/ 169 h 651"/>
                <a:gd name="T68" fmla="*/ 109 w 513"/>
                <a:gd name="T69" fmla="*/ 195 h 651"/>
                <a:gd name="T70" fmla="*/ 76 w 513"/>
                <a:gd name="T71" fmla="*/ 231 h 651"/>
                <a:gd name="T72" fmla="*/ 54 w 513"/>
                <a:gd name="T73" fmla="*/ 248 h 651"/>
                <a:gd name="T74" fmla="*/ 61 w 513"/>
                <a:gd name="T75" fmla="*/ 279 h 651"/>
                <a:gd name="T76" fmla="*/ 13 w 513"/>
                <a:gd name="T77" fmla="*/ 278 h 651"/>
                <a:gd name="T78" fmla="*/ 19 w 513"/>
                <a:gd name="T79" fmla="*/ 323 h 651"/>
                <a:gd name="T80" fmla="*/ 35 w 513"/>
                <a:gd name="T81" fmla="*/ 367 h 651"/>
                <a:gd name="T82" fmla="*/ 56 w 513"/>
                <a:gd name="T83" fmla="*/ 388 h 651"/>
                <a:gd name="T84" fmla="*/ 93 w 513"/>
                <a:gd name="T85" fmla="*/ 389 h 651"/>
                <a:gd name="T86" fmla="*/ 139 w 513"/>
                <a:gd name="T87" fmla="*/ 432 h 651"/>
                <a:gd name="T88" fmla="*/ 123 w 513"/>
                <a:gd name="T89" fmla="*/ 427 h 651"/>
                <a:gd name="T90" fmla="*/ 151 w 513"/>
                <a:gd name="T91" fmla="*/ 441 h 651"/>
                <a:gd name="T92" fmla="*/ 513 w 513"/>
                <a:gd name="T93" fmla="*/ 0 h 651"/>
                <a:gd name="T94" fmla="*/ 470 w 513"/>
                <a:gd name="T95" fmla="*/ 10 h 651"/>
                <a:gd name="T96" fmla="*/ 489 w 513"/>
                <a:gd name="T97" fmla="*/ 28 h 651"/>
                <a:gd name="T98" fmla="*/ 496 w 513"/>
                <a:gd name="T99" fmla="*/ 37 h 651"/>
                <a:gd name="T100" fmla="*/ 513 w 513"/>
                <a:gd name="T101" fmla="*/ 0 h 651"/>
                <a:gd name="T102" fmla="*/ 513 w 513"/>
                <a:gd name="T103" fmla="*/ 49 h 651"/>
                <a:gd name="T104" fmla="*/ 479 w 513"/>
                <a:gd name="T105" fmla="*/ 65 h 651"/>
                <a:gd name="T106" fmla="*/ 491 w 513"/>
                <a:gd name="T107" fmla="*/ 93 h 651"/>
                <a:gd name="T108" fmla="*/ 489 w 513"/>
                <a:gd name="T109" fmla="*/ 110 h 651"/>
                <a:gd name="T110" fmla="*/ 513 w 513"/>
                <a:gd name="T111" fmla="*/ 1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3" h="651">
                  <a:moveTo>
                    <a:pt x="151" y="441"/>
                  </a:moveTo>
                  <a:cubicBezTo>
                    <a:pt x="181" y="422"/>
                    <a:pt x="181" y="422"/>
                    <a:pt x="181" y="422"/>
                  </a:cubicBezTo>
                  <a:cubicBezTo>
                    <a:pt x="217" y="395"/>
                    <a:pt x="217" y="395"/>
                    <a:pt x="217" y="395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66" y="395"/>
                    <a:pt x="269" y="402"/>
                    <a:pt x="287" y="388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18" y="425"/>
                    <a:pt x="318" y="425"/>
                    <a:pt x="318" y="425"/>
                  </a:cubicBezTo>
                  <a:cubicBezTo>
                    <a:pt x="324" y="460"/>
                    <a:pt x="324" y="460"/>
                    <a:pt x="324" y="460"/>
                  </a:cubicBezTo>
                  <a:cubicBezTo>
                    <a:pt x="352" y="460"/>
                    <a:pt x="352" y="460"/>
                    <a:pt x="352" y="460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384" y="463"/>
                    <a:pt x="381" y="459"/>
                    <a:pt x="384" y="468"/>
                  </a:cubicBezTo>
                  <a:cubicBezTo>
                    <a:pt x="372" y="478"/>
                    <a:pt x="374" y="476"/>
                    <a:pt x="360" y="484"/>
                  </a:cubicBezTo>
                  <a:cubicBezTo>
                    <a:pt x="354" y="508"/>
                    <a:pt x="354" y="508"/>
                    <a:pt x="354" y="508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7" y="485"/>
                    <a:pt x="345" y="494"/>
                    <a:pt x="356" y="472"/>
                  </a:cubicBezTo>
                  <a:cubicBezTo>
                    <a:pt x="350" y="469"/>
                    <a:pt x="350" y="469"/>
                    <a:pt x="350" y="469"/>
                  </a:cubicBezTo>
                  <a:cubicBezTo>
                    <a:pt x="320" y="469"/>
                    <a:pt x="320" y="469"/>
                    <a:pt x="320" y="469"/>
                  </a:cubicBezTo>
                  <a:cubicBezTo>
                    <a:pt x="293" y="469"/>
                    <a:pt x="306" y="467"/>
                    <a:pt x="277" y="474"/>
                  </a:cubicBezTo>
                  <a:cubicBezTo>
                    <a:pt x="276" y="477"/>
                    <a:pt x="265" y="473"/>
                    <a:pt x="263" y="476"/>
                  </a:cubicBezTo>
                  <a:cubicBezTo>
                    <a:pt x="250" y="497"/>
                    <a:pt x="245" y="502"/>
                    <a:pt x="278" y="512"/>
                  </a:cubicBezTo>
                  <a:cubicBezTo>
                    <a:pt x="274" y="523"/>
                    <a:pt x="274" y="523"/>
                    <a:pt x="274" y="523"/>
                  </a:cubicBezTo>
                  <a:cubicBezTo>
                    <a:pt x="260" y="515"/>
                    <a:pt x="267" y="517"/>
                    <a:pt x="245" y="518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31"/>
                    <a:pt x="231" y="531"/>
                    <a:pt x="231" y="531"/>
                  </a:cubicBezTo>
                  <a:cubicBezTo>
                    <a:pt x="246" y="530"/>
                    <a:pt x="246" y="530"/>
                    <a:pt x="246" y="530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306" y="584"/>
                    <a:pt x="305" y="583"/>
                    <a:pt x="316" y="588"/>
                  </a:cubicBezTo>
                  <a:cubicBezTo>
                    <a:pt x="334" y="596"/>
                    <a:pt x="337" y="593"/>
                    <a:pt x="358" y="589"/>
                  </a:cubicBezTo>
                  <a:cubicBezTo>
                    <a:pt x="362" y="598"/>
                    <a:pt x="362" y="598"/>
                    <a:pt x="362" y="598"/>
                  </a:cubicBezTo>
                  <a:cubicBezTo>
                    <a:pt x="362" y="618"/>
                    <a:pt x="362" y="618"/>
                    <a:pt x="362" y="618"/>
                  </a:cubicBezTo>
                  <a:cubicBezTo>
                    <a:pt x="365" y="636"/>
                    <a:pt x="365" y="636"/>
                    <a:pt x="365" y="636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88" y="615"/>
                    <a:pt x="388" y="615"/>
                    <a:pt x="388" y="615"/>
                  </a:cubicBezTo>
                  <a:cubicBezTo>
                    <a:pt x="413" y="607"/>
                    <a:pt x="413" y="607"/>
                    <a:pt x="413" y="607"/>
                  </a:cubicBezTo>
                  <a:cubicBezTo>
                    <a:pt x="442" y="609"/>
                    <a:pt x="442" y="609"/>
                    <a:pt x="442" y="609"/>
                  </a:cubicBezTo>
                  <a:cubicBezTo>
                    <a:pt x="442" y="610"/>
                    <a:pt x="477" y="632"/>
                    <a:pt x="482" y="637"/>
                  </a:cubicBezTo>
                  <a:cubicBezTo>
                    <a:pt x="486" y="642"/>
                    <a:pt x="492" y="651"/>
                    <a:pt x="492" y="651"/>
                  </a:cubicBezTo>
                  <a:cubicBezTo>
                    <a:pt x="511" y="646"/>
                    <a:pt x="511" y="646"/>
                    <a:pt x="511" y="646"/>
                  </a:cubicBezTo>
                  <a:cubicBezTo>
                    <a:pt x="513" y="644"/>
                    <a:pt x="513" y="644"/>
                    <a:pt x="513" y="644"/>
                  </a:cubicBezTo>
                  <a:cubicBezTo>
                    <a:pt x="513" y="618"/>
                    <a:pt x="513" y="618"/>
                    <a:pt x="513" y="618"/>
                  </a:cubicBezTo>
                  <a:cubicBezTo>
                    <a:pt x="449" y="465"/>
                    <a:pt x="449" y="465"/>
                    <a:pt x="449" y="465"/>
                  </a:cubicBezTo>
                  <a:cubicBezTo>
                    <a:pt x="513" y="436"/>
                    <a:pt x="513" y="436"/>
                    <a:pt x="513" y="436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0" y="163"/>
                    <a:pt x="506" y="164"/>
                    <a:pt x="501" y="164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3" y="166"/>
                    <a:pt x="416" y="162"/>
                    <a:pt x="405" y="174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34" y="197"/>
                    <a:pt x="334" y="197"/>
                    <a:pt x="334" y="197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4" y="170"/>
                    <a:pt x="197" y="174"/>
                    <a:pt x="190" y="175"/>
                  </a:cubicBezTo>
                  <a:cubicBezTo>
                    <a:pt x="181" y="169"/>
                    <a:pt x="180" y="169"/>
                    <a:pt x="170" y="164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2"/>
                    <a:pt x="155" y="181"/>
                    <a:pt x="147" y="181"/>
                  </a:cubicBezTo>
                  <a:cubicBezTo>
                    <a:pt x="138" y="181"/>
                    <a:pt x="139" y="169"/>
                    <a:pt x="139" y="169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76" y="231"/>
                    <a:pt x="76" y="231"/>
                    <a:pt x="76" y="231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37" y="254"/>
                    <a:pt x="46" y="273"/>
                    <a:pt x="16" y="250"/>
                  </a:cubicBezTo>
                  <a:cubicBezTo>
                    <a:pt x="11" y="268"/>
                    <a:pt x="10" y="263"/>
                    <a:pt x="13" y="278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7" y="314"/>
                    <a:pt x="2" y="305"/>
                    <a:pt x="19" y="323"/>
                  </a:cubicBezTo>
                  <a:cubicBezTo>
                    <a:pt x="9" y="344"/>
                    <a:pt x="11" y="335"/>
                    <a:pt x="12" y="360"/>
                  </a:cubicBezTo>
                  <a:cubicBezTo>
                    <a:pt x="35" y="367"/>
                    <a:pt x="35" y="367"/>
                    <a:pt x="35" y="367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71" y="378"/>
                    <a:pt x="71" y="378"/>
                    <a:pt x="71" y="378"/>
                  </a:cubicBezTo>
                  <a:cubicBezTo>
                    <a:pt x="93" y="389"/>
                    <a:pt x="93" y="389"/>
                    <a:pt x="93" y="389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39" y="432"/>
                    <a:pt x="139" y="432"/>
                    <a:pt x="139" y="432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7" y="434"/>
                    <a:pt x="127" y="434"/>
                    <a:pt x="127" y="434"/>
                  </a:cubicBezTo>
                  <a:cubicBezTo>
                    <a:pt x="151" y="441"/>
                    <a:pt x="151" y="441"/>
                    <a:pt x="151" y="441"/>
                  </a:cubicBezTo>
                  <a:close/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7" y="5"/>
                    <a:pt x="469" y="1"/>
                    <a:pt x="470" y="10"/>
                  </a:cubicBezTo>
                  <a:cubicBezTo>
                    <a:pt x="471" y="15"/>
                    <a:pt x="476" y="16"/>
                    <a:pt x="476" y="16"/>
                  </a:cubicBezTo>
                  <a:cubicBezTo>
                    <a:pt x="489" y="28"/>
                    <a:pt x="489" y="28"/>
                    <a:pt x="489" y="28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96" y="37"/>
                    <a:pt x="496" y="37"/>
                    <a:pt x="496" y="37"/>
                  </a:cubicBezTo>
                  <a:cubicBezTo>
                    <a:pt x="513" y="37"/>
                    <a:pt x="513" y="37"/>
                    <a:pt x="513" y="37"/>
                  </a:cubicBezTo>
                  <a:cubicBezTo>
                    <a:pt x="513" y="0"/>
                    <a:pt x="513" y="0"/>
                    <a:pt x="513" y="0"/>
                  </a:cubicBezTo>
                  <a:close/>
                  <a:moveTo>
                    <a:pt x="513" y="49"/>
                  </a:moveTo>
                  <a:cubicBezTo>
                    <a:pt x="513" y="49"/>
                    <a:pt x="513" y="49"/>
                    <a:pt x="513" y="49"/>
                  </a:cubicBezTo>
                  <a:cubicBezTo>
                    <a:pt x="503" y="50"/>
                    <a:pt x="492" y="52"/>
                    <a:pt x="490" y="53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92" y="82"/>
                    <a:pt x="492" y="82"/>
                    <a:pt x="492" y="8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0" y="101"/>
                    <a:pt x="480" y="101"/>
                    <a:pt x="480" y="10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13" y="116"/>
                    <a:pt x="513" y="116"/>
                    <a:pt x="513" y="116"/>
                  </a:cubicBezTo>
                  <a:lnTo>
                    <a:pt x="513" y="49"/>
                  </a:lnTo>
                  <a:close/>
                </a:path>
              </a:pathLst>
            </a:custGeom>
            <a:grpFill/>
            <a:ln w="635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Source Sans Pro" charset="0"/>
              </a:endParaRPr>
            </a:p>
          </p:txBody>
        </p:sp>
      </p:grpSp>
      <p:sp>
        <p:nvSpPr>
          <p:cNvPr id="228" name="Rectangle 38"/>
          <p:cNvSpPr/>
          <p:nvPr/>
        </p:nvSpPr>
        <p:spPr>
          <a:xfrm>
            <a:off x="499793" y="3351684"/>
            <a:ext cx="11692207" cy="1821440"/>
          </a:xfrm>
          <a:prstGeom prst="rect">
            <a:avLst/>
          </a:prstGeo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Source Sans Pro Black" panose="020B0803030403020204" pitchFamily="34" charset="-18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Content Placeholder 15"/>
          <p:cNvSpPr txBox="1">
            <a:spLocks/>
          </p:cNvSpPr>
          <p:nvPr/>
        </p:nvSpPr>
        <p:spPr>
          <a:xfrm>
            <a:off x="1730368" y="556108"/>
            <a:ext cx="911995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latin typeface="Impact" panose="020B0806030902050204" pitchFamily="34" charset="0"/>
              </a:rPr>
              <a:t>КОНЦЕПЦИЯ развития АССОЦИАЦИИ</a:t>
            </a:r>
            <a:endParaRPr lang="en-US" sz="4400" dirty="0">
              <a:latin typeface="Impact" panose="020B0806030902050204" pitchFamily="34" charset="0"/>
            </a:endParaRPr>
          </a:p>
        </p:txBody>
      </p:sp>
      <p:sp>
        <p:nvSpPr>
          <p:cNvPr id="33" name="Rectangle 23"/>
          <p:cNvSpPr/>
          <p:nvPr/>
        </p:nvSpPr>
        <p:spPr>
          <a:xfrm flipH="1">
            <a:off x="-8292" y="0"/>
            <a:ext cx="20973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300"/>
          </a:p>
        </p:txBody>
      </p:sp>
      <p:sp>
        <p:nvSpPr>
          <p:cNvPr id="16" name="Content Placeholder 15"/>
          <p:cNvSpPr txBox="1">
            <a:spLocks/>
          </p:cNvSpPr>
          <p:nvPr/>
        </p:nvSpPr>
        <p:spPr>
          <a:xfrm>
            <a:off x="3057329" y="3639320"/>
            <a:ext cx="3465642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Расширение состава участников  из числа приборостроительных компаний</a:t>
            </a:r>
          </a:p>
        </p:txBody>
      </p:sp>
      <p:sp>
        <p:nvSpPr>
          <p:cNvPr id="25" name="Content Placeholder 15"/>
          <p:cNvSpPr txBox="1">
            <a:spLocks/>
          </p:cNvSpPr>
          <p:nvPr/>
        </p:nvSpPr>
        <p:spPr>
          <a:xfrm>
            <a:off x="9234203" y="3546006"/>
            <a:ext cx="2632506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Присоединение Поставщиков профильных услуг и компонентов</a:t>
            </a:r>
          </a:p>
        </p:txBody>
      </p:sp>
      <p:sp>
        <p:nvSpPr>
          <p:cNvPr id="22" name="Content Placeholder 15"/>
          <p:cNvSpPr txBox="1">
            <a:spLocks/>
          </p:cNvSpPr>
          <p:nvPr/>
        </p:nvSpPr>
        <p:spPr>
          <a:xfrm>
            <a:off x="510859" y="3652857"/>
            <a:ext cx="2230426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66800"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Объединение в Ассоциацию</a:t>
            </a:r>
          </a:p>
          <a:p>
            <a:pPr lvl="0" defTabSz="1066800"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Компаний Инициаторов</a:t>
            </a:r>
          </a:p>
        </p:txBody>
      </p:sp>
      <p:sp>
        <p:nvSpPr>
          <p:cNvPr id="227" name="Rectangle 58"/>
          <p:cNvSpPr/>
          <p:nvPr/>
        </p:nvSpPr>
        <p:spPr>
          <a:xfrm flipH="1">
            <a:off x="540740" y="3328523"/>
            <a:ext cx="2297994" cy="1758251"/>
          </a:xfrm>
          <a:custGeom>
            <a:avLst/>
            <a:gdLst>
              <a:gd name="connsiteX0" fmla="*/ 0 w 9584200"/>
              <a:gd name="connsiteY0" fmla="*/ 0 h 2156002"/>
              <a:gd name="connsiteX1" fmla="*/ 9584200 w 9584200"/>
              <a:gd name="connsiteY1" fmla="*/ 0 h 2156002"/>
              <a:gd name="connsiteX2" fmla="*/ 9584200 w 9584200"/>
              <a:gd name="connsiteY2" fmla="*/ 2156002 h 2156002"/>
              <a:gd name="connsiteX3" fmla="*/ 0 w 9584200"/>
              <a:gd name="connsiteY3" fmla="*/ 2156002 h 2156002"/>
              <a:gd name="connsiteX4" fmla="*/ 0 w 9584200"/>
              <a:gd name="connsiteY4" fmla="*/ 0 h 2156002"/>
              <a:gd name="connsiteX0" fmla="*/ 9584200 w 9675640"/>
              <a:gd name="connsiteY0" fmla="*/ 2156002 h 2247442"/>
              <a:gd name="connsiteX1" fmla="*/ 0 w 9675640"/>
              <a:gd name="connsiteY1" fmla="*/ 2156002 h 2247442"/>
              <a:gd name="connsiteX2" fmla="*/ 0 w 9675640"/>
              <a:gd name="connsiteY2" fmla="*/ 0 h 2247442"/>
              <a:gd name="connsiteX3" fmla="*/ 9584200 w 9675640"/>
              <a:gd name="connsiteY3" fmla="*/ 0 h 2247442"/>
              <a:gd name="connsiteX4" fmla="*/ 9675640 w 9675640"/>
              <a:gd name="connsiteY4" fmla="*/ 2247442 h 2247442"/>
              <a:gd name="connsiteX0" fmla="*/ 9584200 w 9584200"/>
              <a:gd name="connsiteY0" fmla="*/ 2156002 h 2156002"/>
              <a:gd name="connsiteX1" fmla="*/ 0 w 9584200"/>
              <a:gd name="connsiteY1" fmla="*/ 2156002 h 2156002"/>
              <a:gd name="connsiteX2" fmla="*/ 0 w 9584200"/>
              <a:gd name="connsiteY2" fmla="*/ 0 h 2156002"/>
              <a:gd name="connsiteX3" fmla="*/ 9584200 w 9584200"/>
              <a:gd name="connsiteY3" fmla="*/ 0 h 2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4200" h="2156002">
                <a:moveTo>
                  <a:pt x="9584200" y="2156002"/>
                </a:moveTo>
                <a:lnTo>
                  <a:pt x="0" y="2156002"/>
                </a:lnTo>
                <a:lnTo>
                  <a:pt x="0" y="0"/>
                </a:lnTo>
                <a:lnTo>
                  <a:pt x="9584200" y="0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58"/>
          <p:cNvSpPr/>
          <p:nvPr/>
        </p:nvSpPr>
        <p:spPr>
          <a:xfrm flipH="1">
            <a:off x="5022375" y="3336215"/>
            <a:ext cx="1667866" cy="1758251"/>
          </a:xfrm>
          <a:custGeom>
            <a:avLst/>
            <a:gdLst>
              <a:gd name="connsiteX0" fmla="*/ 0 w 9584200"/>
              <a:gd name="connsiteY0" fmla="*/ 0 h 2156002"/>
              <a:gd name="connsiteX1" fmla="*/ 9584200 w 9584200"/>
              <a:gd name="connsiteY1" fmla="*/ 0 h 2156002"/>
              <a:gd name="connsiteX2" fmla="*/ 9584200 w 9584200"/>
              <a:gd name="connsiteY2" fmla="*/ 2156002 h 2156002"/>
              <a:gd name="connsiteX3" fmla="*/ 0 w 9584200"/>
              <a:gd name="connsiteY3" fmla="*/ 2156002 h 2156002"/>
              <a:gd name="connsiteX4" fmla="*/ 0 w 9584200"/>
              <a:gd name="connsiteY4" fmla="*/ 0 h 2156002"/>
              <a:gd name="connsiteX0" fmla="*/ 9584200 w 9675640"/>
              <a:gd name="connsiteY0" fmla="*/ 2156002 h 2247442"/>
              <a:gd name="connsiteX1" fmla="*/ 0 w 9675640"/>
              <a:gd name="connsiteY1" fmla="*/ 2156002 h 2247442"/>
              <a:gd name="connsiteX2" fmla="*/ 0 w 9675640"/>
              <a:gd name="connsiteY2" fmla="*/ 0 h 2247442"/>
              <a:gd name="connsiteX3" fmla="*/ 9584200 w 9675640"/>
              <a:gd name="connsiteY3" fmla="*/ 0 h 2247442"/>
              <a:gd name="connsiteX4" fmla="*/ 9675640 w 9675640"/>
              <a:gd name="connsiteY4" fmla="*/ 2247442 h 2247442"/>
              <a:gd name="connsiteX0" fmla="*/ 9584200 w 9584200"/>
              <a:gd name="connsiteY0" fmla="*/ 2156002 h 2156002"/>
              <a:gd name="connsiteX1" fmla="*/ 0 w 9584200"/>
              <a:gd name="connsiteY1" fmla="*/ 2156002 h 2156002"/>
              <a:gd name="connsiteX2" fmla="*/ 0 w 9584200"/>
              <a:gd name="connsiteY2" fmla="*/ 0 h 2156002"/>
              <a:gd name="connsiteX3" fmla="*/ 9584200 w 9584200"/>
              <a:gd name="connsiteY3" fmla="*/ 0 h 2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4200" h="2156002">
                <a:moveTo>
                  <a:pt x="9584200" y="2156002"/>
                </a:moveTo>
                <a:lnTo>
                  <a:pt x="0" y="2156002"/>
                </a:lnTo>
                <a:lnTo>
                  <a:pt x="0" y="0"/>
                </a:lnTo>
                <a:lnTo>
                  <a:pt x="9584200" y="0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58"/>
          <p:cNvSpPr/>
          <p:nvPr/>
        </p:nvSpPr>
        <p:spPr>
          <a:xfrm flipH="1">
            <a:off x="7302171" y="3341552"/>
            <a:ext cx="1664407" cy="1758251"/>
          </a:xfrm>
          <a:custGeom>
            <a:avLst/>
            <a:gdLst>
              <a:gd name="connsiteX0" fmla="*/ 0 w 9584200"/>
              <a:gd name="connsiteY0" fmla="*/ 0 h 2156002"/>
              <a:gd name="connsiteX1" fmla="*/ 9584200 w 9584200"/>
              <a:gd name="connsiteY1" fmla="*/ 0 h 2156002"/>
              <a:gd name="connsiteX2" fmla="*/ 9584200 w 9584200"/>
              <a:gd name="connsiteY2" fmla="*/ 2156002 h 2156002"/>
              <a:gd name="connsiteX3" fmla="*/ 0 w 9584200"/>
              <a:gd name="connsiteY3" fmla="*/ 2156002 h 2156002"/>
              <a:gd name="connsiteX4" fmla="*/ 0 w 9584200"/>
              <a:gd name="connsiteY4" fmla="*/ 0 h 2156002"/>
              <a:gd name="connsiteX0" fmla="*/ 9584200 w 9675640"/>
              <a:gd name="connsiteY0" fmla="*/ 2156002 h 2247442"/>
              <a:gd name="connsiteX1" fmla="*/ 0 w 9675640"/>
              <a:gd name="connsiteY1" fmla="*/ 2156002 h 2247442"/>
              <a:gd name="connsiteX2" fmla="*/ 0 w 9675640"/>
              <a:gd name="connsiteY2" fmla="*/ 0 h 2247442"/>
              <a:gd name="connsiteX3" fmla="*/ 9584200 w 9675640"/>
              <a:gd name="connsiteY3" fmla="*/ 0 h 2247442"/>
              <a:gd name="connsiteX4" fmla="*/ 9675640 w 9675640"/>
              <a:gd name="connsiteY4" fmla="*/ 2247442 h 2247442"/>
              <a:gd name="connsiteX0" fmla="*/ 9584200 w 9584200"/>
              <a:gd name="connsiteY0" fmla="*/ 2156002 h 2156002"/>
              <a:gd name="connsiteX1" fmla="*/ 0 w 9584200"/>
              <a:gd name="connsiteY1" fmla="*/ 2156002 h 2156002"/>
              <a:gd name="connsiteX2" fmla="*/ 0 w 9584200"/>
              <a:gd name="connsiteY2" fmla="*/ 0 h 2156002"/>
              <a:gd name="connsiteX3" fmla="*/ 9584200 w 9584200"/>
              <a:gd name="connsiteY3" fmla="*/ 0 h 2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4200" h="2156002">
                <a:moveTo>
                  <a:pt x="9584200" y="2156002"/>
                </a:moveTo>
                <a:lnTo>
                  <a:pt x="0" y="2156002"/>
                </a:lnTo>
                <a:lnTo>
                  <a:pt x="0" y="0"/>
                </a:lnTo>
                <a:lnTo>
                  <a:pt x="9584200" y="0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58"/>
          <p:cNvSpPr/>
          <p:nvPr/>
        </p:nvSpPr>
        <p:spPr>
          <a:xfrm flipH="1">
            <a:off x="10291738" y="3328523"/>
            <a:ext cx="1802825" cy="2037442"/>
          </a:xfrm>
          <a:custGeom>
            <a:avLst/>
            <a:gdLst>
              <a:gd name="connsiteX0" fmla="*/ 0 w 9584200"/>
              <a:gd name="connsiteY0" fmla="*/ 0 h 2156002"/>
              <a:gd name="connsiteX1" fmla="*/ 9584200 w 9584200"/>
              <a:gd name="connsiteY1" fmla="*/ 0 h 2156002"/>
              <a:gd name="connsiteX2" fmla="*/ 9584200 w 9584200"/>
              <a:gd name="connsiteY2" fmla="*/ 2156002 h 2156002"/>
              <a:gd name="connsiteX3" fmla="*/ 0 w 9584200"/>
              <a:gd name="connsiteY3" fmla="*/ 2156002 h 2156002"/>
              <a:gd name="connsiteX4" fmla="*/ 0 w 9584200"/>
              <a:gd name="connsiteY4" fmla="*/ 0 h 2156002"/>
              <a:gd name="connsiteX0" fmla="*/ 9584200 w 9675640"/>
              <a:gd name="connsiteY0" fmla="*/ 2156002 h 2247442"/>
              <a:gd name="connsiteX1" fmla="*/ 0 w 9675640"/>
              <a:gd name="connsiteY1" fmla="*/ 2156002 h 2247442"/>
              <a:gd name="connsiteX2" fmla="*/ 0 w 9675640"/>
              <a:gd name="connsiteY2" fmla="*/ 0 h 2247442"/>
              <a:gd name="connsiteX3" fmla="*/ 9584200 w 9675640"/>
              <a:gd name="connsiteY3" fmla="*/ 0 h 2247442"/>
              <a:gd name="connsiteX4" fmla="*/ 9675640 w 9675640"/>
              <a:gd name="connsiteY4" fmla="*/ 2247442 h 2247442"/>
              <a:gd name="connsiteX0" fmla="*/ 9584200 w 9584200"/>
              <a:gd name="connsiteY0" fmla="*/ 2156002 h 2156002"/>
              <a:gd name="connsiteX1" fmla="*/ 0 w 9584200"/>
              <a:gd name="connsiteY1" fmla="*/ 2156002 h 2156002"/>
              <a:gd name="connsiteX2" fmla="*/ 0 w 9584200"/>
              <a:gd name="connsiteY2" fmla="*/ 0 h 2156002"/>
              <a:gd name="connsiteX3" fmla="*/ 9584200 w 9584200"/>
              <a:gd name="connsiteY3" fmla="*/ 0 h 2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4200" h="2156002">
                <a:moveTo>
                  <a:pt x="9584200" y="2156002"/>
                </a:moveTo>
                <a:lnTo>
                  <a:pt x="0" y="2156002"/>
                </a:lnTo>
                <a:lnTo>
                  <a:pt x="0" y="0"/>
                </a:lnTo>
                <a:lnTo>
                  <a:pt x="9584200" y="0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58"/>
          <p:cNvSpPr/>
          <p:nvPr/>
        </p:nvSpPr>
        <p:spPr>
          <a:xfrm rot="16200000">
            <a:off x="1584656" y="4881601"/>
            <a:ext cx="1232896" cy="2263220"/>
          </a:xfrm>
          <a:custGeom>
            <a:avLst/>
            <a:gdLst>
              <a:gd name="connsiteX0" fmla="*/ 0 w 9584200"/>
              <a:gd name="connsiteY0" fmla="*/ 0 h 2156002"/>
              <a:gd name="connsiteX1" fmla="*/ 9584200 w 9584200"/>
              <a:gd name="connsiteY1" fmla="*/ 0 h 2156002"/>
              <a:gd name="connsiteX2" fmla="*/ 9584200 w 9584200"/>
              <a:gd name="connsiteY2" fmla="*/ 2156002 h 2156002"/>
              <a:gd name="connsiteX3" fmla="*/ 0 w 9584200"/>
              <a:gd name="connsiteY3" fmla="*/ 2156002 h 2156002"/>
              <a:gd name="connsiteX4" fmla="*/ 0 w 9584200"/>
              <a:gd name="connsiteY4" fmla="*/ 0 h 2156002"/>
              <a:gd name="connsiteX0" fmla="*/ 9584200 w 9675640"/>
              <a:gd name="connsiteY0" fmla="*/ 2156002 h 2247442"/>
              <a:gd name="connsiteX1" fmla="*/ 0 w 9675640"/>
              <a:gd name="connsiteY1" fmla="*/ 2156002 h 2247442"/>
              <a:gd name="connsiteX2" fmla="*/ 0 w 9675640"/>
              <a:gd name="connsiteY2" fmla="*/ 0 h 2247442"/>
              <a:gd name="connsiteX3" fmla="*/ 9584200 w 9675640"/>
              <a:gd name="connsiteY3" fmla="*/ 0 h 2247442"/>
              <a:gd name="connsiteX4" fmla="*/ 9675640 w 9675640"/>
              <a:gd name="connsiteY4" fmla="*/ 2247442 h 2247442"/>
              <a:gd name="connsiteX0" fmla="*/ 9584200 w 9584200"/>
              <a:gd name="connsiteY0" fmla="*/ 2156002 h 2156002"/>
              <a:gd name="connsiteX1" fmla="*/ 0 w 9584200"/>
              <a:gd name="connsiteY1" fmla="*/ 2156002 h 2156002"/>
              <a:gd name="connsiteX2" fmla="*/ 0 w 9584200"/>
              <a:gd name="connsiteY2" fmla="*/ 0 h 2156002"/>
              <a:gd name="connsiteX3" fmla="*/ 9584200 w 9584200"/>
              <a:gd name="connsiteY3" fmla="*/ 0 h 2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4200" h="2156002">
                <a:moveTo>
                  <a:pt x="9584200" y="2156002"/>
                </a:moveTo>
                <a:lnTo>
                  <a:pt x="0" y="2156002"/>
                </a:lnTo>
                <a:lnTo>
                  <a:pt x="0" y="0"/>
                </a:lnTo>
                <a:lnTo>
                  <a:pt x="9584200" y="0"/>
                </a:lnTo>
              </a:path>
            </a:pathLst>
          </a:cu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58"/>
          <p:cNvSpPr/>
          <p:nvPr/>
        </p:nvSpPr>
        <p:spPr>
          <a:xfrm>
            <a:off x="6921016" y="3328523"/>
            <a:ext cx="1128421" cy="1759964"/>
          </a:xfrm>
          <a:custGeom>
            <a:avLst/>
            <a:gdLst>
              <a:gd name="connsiteX0" fmla="*/ 0 w 9584200"/>
              <a:gd name="connsiteY0" fmla="*/ 0 h 2156002"/>
              <a:gd name="connsiteX1" fmla="*/ 9584200 w 9584200"/>
              <a:gd name="connsiteY1" fmla="*/ 0 h 2156002"/>
              <a:gd name="connsiteX2" fmla="*/ 9584200 w 9584200"/>
              <a:gd name="connsiteY2" fmla="*/ 2156002 h 2156002"/>
              <a:gd name="connsiteX3" fmla="*/ 0 w 9584200"/>
              <a:gd name="connsiteY3" fmla="*/ 2156002 h 2156002"/>
              <a:gd name="connsiteX4" fmla="*/ 0 w 9584200"/>
              <a:gd name="connsiteY4" fmla="*/ 0 h 2156002"/>
              <a:gd name="connsiteX0" fmla="*/ 9584200 w 9675640"/>
              <a:gd name="connsiteY0" fmla="*/ 2156002 h 2247442"/>
              <a:gd name="connsiteX1" fmla="*/ 0 w 9675640"/>
              <a:gd name="connsiteY1" fmla="*/ 2156002 h 2247442"/>
              <a:gd name="connsiteX2" fmla="*/ 0 w 9675640"/>
              <a:gd name="connsiteY2" fmla="*/ 0 h 2247442"/>
              <a:gd name="connsiteX3" fmla="*/ 9584200 w 9675640"/>
              <a:gd name="connsiteY3" fmla="*/ 0 h 2247442"/>
              <a:gd name="connsiteX4" fmla="*/ 9675640 w 9675640"/>
              <a:gd name="connsiteY4" fmla="*/ 2247442 h 2247442"/>
              <a:gd name="connsiteX0" fmla="*/ 9584200 w 9584200"/>
              <a:gd name="connsiteY0" fmla="*/ 2156002 h 2156002"/>
              <a:gd name="connsiteX1" fmla="*/ 0 w 9584200"/>
              <a:gd name="connsiteY1" fmla="*/ 2156002 h 2156002"/>
              <a:gd name="connsiteX2" fmla="*/ 0 w 9584200"/>
              <a:gd name="connsiteY2" fmla="*/ 0 h 2156002"/>
              <a:gd name="connsiteX3" fmla="*/ 9584200 w 9584200"/>
              <a:gd name="connsiteY3" fmla="*/ 0 h 2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4200" h="2156002">
                <a:moveTo>
                  <a:pt x="9584200" y="2156002"/>
                </a:moveTo>
                <a:lnTo>
                  <a:pt x="0" y="2156002"/>
                </a:lnTo>
                <a:lnTo>
                  <a:pt x="0" y="0"/>
                </a:lnTo>
                <a:lnTo>
                  <a:pt x="9584200" y="0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58"/>
          <p:cNvSpPr/>
          <p:nvPr/>
        </p:nvSpPr>
        <p:spPr>
          <a:xfrm rot="16200000">
            <a:off x="3404865" y="3129679"/>
            <a:ext cx="759371" cy="5279870"/>
          </a:xfrm>
          <a:custGeom>
            <a:avLst/>
            <a:gdLst>
              <a:gd name="connsiteX0" fmla="*/ 0 w 9584200"/>
              <a:gd name="connsiteY0" fmla="*/ 0 h 2156002"/>
              <a:gd name="connsiteX1" fmla="*/ 9584200 w 9584200"/>
              <a:gd name="connsiteY1" fmla="*/ 0 h 2156002"/>
              <a:gd name="connsiteX2" fmla="*/ 9584200 w 9584200"/>
              <a:gd name="connsiteY2" fmla="*/ 2156002 h 2156002"/>
              <a:gd name="connsiteX3" fmla="*/ 0 w 9584200"/>
              <a:gd name="connsiteY3" fmla="*/ 2156002 h 2156002"/>
              <a:gd name="connsiteX4" fmla="*/ 0 w 9584200"/>
              <a:gd name="connsiteY4" fmla="*/ 0 h 2156002"/>
              <a:gd name="connsiteX0" fmla="*/ 9584200 w 9675640"/>
              <a:gd name="connsiteY0" fmla="*/ 2156002 h 2247442"/>
              <a:gd name="connsiteX1" fmla="*/ 0 w 9675640"/>
              <a:gd name="connsiteY1" fmla="*/ 2156002 h 2247442"/>
              <a:gd name="connsiteX2" fmla="*/ 0 w 9675640"/>
              <a:gd name="connsiteY2" fmla="*/ 0 h 2247442"/>
              <a:gd name="connsiteX3" fmla="*/ 9584200 w 9675640"/>
              <a:gd name="connsiteY3" fmla="*/ 0 h 2247442"/>
              <a:gd name="connsiteX4" fmla="*/ 9675640 w 9675640"/>
              <a:gd name="connsiteY4" fmla="*/ 2247442 h 2247442"/>
              <a:gd name="connsiteX0" fmla="*/ 9584200 w 9584200"/>
              <a:gd name="connsiteY0" fmla="*/ 2156002 h 2156002"/>
              <a:gd name="connsiteX1" fmla="*/ 0 w 9584200"/>
              <a:gd name="connsiteY1" fmla="*/ 2156002 h 2156002"/>
              <a:gd name="connsiteX2" fmla="*/ 0 w 9584200"/>
              <a:gd name="connsiteY2" fmla="*/ 0 h 2156002"/>
              <a:gd name="connsiteX3" fmla="*/ 9584200 w 9584200"/>
              <a:gd name="connsiteY3" fmla="*/ 0 h 2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4200" h="2156002">
                <a:moveTo>
                  <a:pt x="9584200" y="2156002"/>
                </a:moveTo>
                <a:lnTo>
                  <a:pt x="0" y="2156002"/>
                </a:lnTo>
                <a:lnTo>
                  <a:pt x="0" y="0"/>
                </a:lnTo>
                <a:lnTo>
                  <a:pt x="9584200" y="0"/>
                </a:lnTo>
              </a:path>
            </a:pathLst>
          </a:cu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58"/>
          <p:cNvSpPr/>
          <p:nvPr/>
        </p:nvSpPr>
        <p:spPr>
          <a:xfrm rot="16200000">
            <a:off x="5387227" y="1230408"/>
            <a:ext cx="549778" cy="8869355"/>
          </a:xfrm>
          <a:custGeom>
            <a:avLst/>
            <a:gdLst>
              <a:gd name="connsiteX0" fmla="*/ 0 w 9584200"/>
              <a:gd name="connsiteY0" fmla="*/ 0 h 2156002"/>
              <a:gd name="connsiteX1" fmla="*/ 9584200 w 9584200"/>
              <a:gd name="connsiteY1" fmla="*/ 0 h 2156002"/>
              <a:gd name="connsiteX2" fmla="*/ 9584200 w 9584200"/>
              <a:gd name="connsiteY2" fmla="*/ 2156002 h 2156002"/>
              <a:gd name="connsiteX3" fmla="*/ 0 w 9584200"/>
              <a:gd name="connsiteY3" fmla="*/ 2156002 h 2156002"/>
              <a:gd name="connsiteX4" fmla="*/ 0 w 9584200"/>
              <a:gd name="connsiteY4" fmla="*/ 0 h 2156002"/>
              <a:gd name="connsiteX0" fmla="*/ 9584200 w 9675640"/>
              <a:gd name="connsiteY0" fmla="*/ 2156002 h 2247442"/>
              <a:gd name="connsiteX1" fmla="*/ 0 w 9675640"/>
              <a:gd name="connsiteY1" fmla="*/ 2156002 h 2247442"/>
              <a:gd name="connsiteX2" fmla="*/ 0 w 9675640"/>
              <a:gd name="connsiteY2" fmla="*/ 0 h 2247442"/>
              <a:gd name="connsiteX3" fmla="*/ 9584200 w 9675640"/>
              <a:gd name="connsiteY3" fmla="*/ 0 h 2247442"/>
              <a:gd name="connsiteX4" fmla="*/ 9675640 w 9675640"/>
              <a:gd name="connsiteY4" fmla="*/ 2247442 h 2247442"/>
              <a:gd name="connsiteX0" fmla="*/ 9584200 w 9584200"/>
              <a:gd name="connsiteY0" fmla="*/ 2156002 h 2156002"/>
              <a:gd name="connsiteX1" fmla="*/ 0 w 9584200"/>
              <a:gd name="connsiteY1" fmla="*/ 2156002 h 2156002"/>
              <a:gd name="connsiteX2" fmla="*/ 0 w 9584200"/>
              <a:gd name="connsiteY2" fmla="*/ 0 h 2156002"/>
              <a:gd name="connsiteX3" fmla="*/ 9584200 w 9584200"/>
              <a:gd name="connsiteY3" fmla="*/ 0 h 2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4200" h="2156002">
                <a:moveTo>
                  <a:pt x="9584200" y="2156002"/>
                </a:moveTo>
                <a:lnTo>
                  <a:pt x="0" y="2156002"/>
                </a:lnTo>
                <a:lnTo>
                  <a:pt x="0" y="0"/>
                </a:lnTo>
                <a:lnTo>
                  <a:pt x="9584200" y="0"/>
                </a:lnTo>
              </a:path>
            </a:pathLst>
          </a:cu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58"/>
          <p:cNvSpPr/>
          <p:nvPr/>
        </p:nvSpPr>
        <p:spPr>
          <a:xfrm rot="5400000">
            <a:off x="5403903" y="-1608469"/>
            <a:ext cx="516428" cy="8869355"/>
          </a:xfrm>
          <a:custGeom>
            <a:avLst/>
            <a:gdLst>
              <a:gd name="connsiteX0" fmla="*/ 0 w 9584200"/>
              <a:gd name="connsiteY0" fmla="*/ 0 h 2156002"/>
              <a:gd name="connsiteX1" fmla="*/ 9584200 w 9584200"/>
              <a:gd name="connsiteY1" fmla="*/ 0 h 2156002"/>
              <a:gd name="connsiteX2" fmla="*/ 9584200 w 9584200"/>
              <a:gd name="connsiteY2" fmla="*/ 2156002 h 2156002"/>
              <a:gd name="connsiteX3" fmla="*/ 0 w 9584200"/>
              <a:gd name="connsiteY3" fmla="*/ 2156002 h 2156002"/>
              <a:gd name="connsiteX4" fmla="*/ 0 w 9584200"/>
              <a:gd name="connsiteY4" fmla="*/ 0 h 2156002"/>
              <a:gd name="connsiteX0" fmla="*/ 9584200 w 9675640"/>
              <a:gd name="connsiteY0" fmla="*/ 2156002 h 2247442"/>
              <a:gd name="connsiteX1" fmla="*/ 0 w 9675640"/>
              <a:gd name="connsiteY1" fmla="*/ 2156002 h 2247442"/>
              <a:gd name="connsiteX2" fmla="*/ 0 w 9675640"/>
              <a:gd name="connsiteY2" fmla="*/ 0 h 2247442"/>
              <a:gd name="connsiteX3" fmla="*/ 9584200 w 9675640"/>
              <a:gd name="connsiteY3" fmla="*/ 0 h 2247442"/>
              <a:gd name="connsiteX4" fmla="*/ 9675640 w 9675640"/>
              <a:gd name="connsiteY4" fmla="*/ 2247442 h 2247442"/>
              <a:gd name="connsiteX0" fmla="*/ 9584200 w 9584200"/>
              <a:gd name="connsiteY0" fmla="*/ 2156002 h 2156002"/>
              <a:gd name="connsiteX1" fmla="*/ 0 w 9584200"/>
              <a:gd name="connsiteY1" fmla="*/ 2156002 h 2156002"/>
              <a:gd name="connsiteX2" fmla="*/ 0 w 9584200"/>
              <a:gd name="connsiteY2" fmla="*/ 0 h 2156002"/>
              <a:gd name="connsiteX3" fmla="*/ 9584200 w 9584200"/>
              <a:gd name="connsiteY3" fmla="*/ 0 h 2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4200" h="2156002">
                <a:moveTo>
                  <a:pt x="9584200" y="2156002"/>
                </a:moveTo>
                <a:lnTo>
                  <a:pt x="0" y="2156002"/>
                </a:lnTo>
                <a:lnTo>
                  <a:pt x="0" y="0"/>
                </a:lnTo>
                <a:lnTo>
                  <a:pt x="9584200" y="0"/>
                </a:lnTo>
              </a:path>
            </a:pathLst>
          </a:custGeom>
          <a:noFill/>
          <a:ln w="6350">
            <a:solidFill>
              <a:srgbClr val="227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58"/>
          <p:cNvSpPr/>
          <p:nvPr/>
        </p:nvSpPr>
        <p:spPr>
          <a:xfrm rot="5400000">
            <a:off x="6310556" y="-780260"/>
            <a:ext cx="759374" cy="6969991"/>
          </a:xfrm>
          <a:custGeom>
            <a:avLst/>
            <a:gdLst>
              <a:gd name="connsiteX0" fmla="*/ 0 w 9584200"/>
              <a:gd name="connsiteY0" fmla="*/ 0 h 2156002"/>
              <a:gd name="connsiteX1" fmla="*/ 9584200 w 9584200"/>
              <a:gd name="connsiteY1" fmla="*/ 0 h 2156002"/>
              <a:gd name="connsiteX2" fmla="*/ 9584200 w 9584200"/>
              <a:gd name="connsiteY2" fmla="*/ 2156002 h 2156002"/>
              <a:gd name="connsiteX3" fmla="*/ 0 w 9584200"/>
              <a:gd name="connsiteY3" fmla="*/ 2156002 h 2156002"/>
              <a:gd name="connsiteX4" fmla="*/ 0 w 9584200"/>
              <a:gd name="connsiteY4" fmla="*/ 0 h 2156002"/>
              <a:gd name="connsiteX0" fmla="*/ 9584200 w 9675640"/>
              <a:gd name="connsiteY0" fmla="*/ 2156002 h 2247442"/>
              <a:gd name="connsiteX1" fmla="*/ 0 w 9675640"/>
              <a:gd name="connsiteY1" fmla="*/ 2156002 h 2247442"/>
              <a:gd name="connsiteX2" fmla="*/ 0 w 9675640"/>
              <a:gd name="connsiteY2" fmla="*/ 0 h 2247442"/>
              <a:gd name="connsiteX3" fmla="*/ 9584200 w 9675640"/>
              <a:gd name="connsiteY3" fmla="*/ 0 h 2247442"/>
              <a:gd name="connsiteX4" fmla="*/ 9675640 w 9675640"/>
              <a:gd name="connsiteY4" fmla="*/ 2247442 h 2247442"/>
              <a:gd name="connsiteX0" fmla="*/ 9584200 w 9584200"/>
              <a:gd name="connsiteY0" fmla="*/ 2156002 h 2156002"/>
              <a:gd name="connsiteX1" fmla="*/ 0 w 9584200"/>
              <a:gd name="connsiteY1" fmla="*/ 2156002 h 2156002"/>
              <a:gd name="connsiteX2" fmla="*/ 0 w 9584200"/>
              <a:gd name="connsiteY2" fmla="*/ 0 h 2156002"/>
              <a:gd name="connsiteX3" fmla="*/ 9584200 w 9584200"/>
              <a:gd name="connsiteY3" fmla="*/ 0 h 2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4200" h="2156002">
                <a:moveTo>
                  <a:pt x="9584200" y="2156002"/>
                </a:moveTo>
                <a:lnTo>
                  <a:pt x="0" y="2156002"/>
                </a:lnTo>
                <a:lnTo>
                  <a:pt x="0" y="0"/>
                </a:lnTo>
                <a:lnTo>
                  <a:pt x="9584200" y="0"/>
                </a:lnTo>
              </a:path>
            </a:pathLst>
          </a:custGeom>
          <a:noFill/>
          <a:ln w="6350">
            <a:solidFill>
              <a:srgbClr val="1182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58"/>
          <p:cNvSpPr/>
          <p:nvPr/>
        </p:nvSpPr>
        <p:spPr>
          <a:xfrm rot="5400000">
            <a:off x="7813840" y="607583"/>
            <a:ext cx="1232896" cy="3630735"/>
          </a:xfrm>
          <a:custGeom>
            <a:avLst/>
            <a:gdLst>
              <a:gd name="connsiteX0" fmla="*/ 0 w 9584200"/>
              <a:gd name="connsiteY0" fmla="*/ 0 h 2156002"/>
              <a:gd name="connsiteX1" fmla="*/ 9584200 w 9584200"/>
              <a:gd name="connsiteY1" fmla="*/ 0 h 2156002"/>
              <a:gd name="connsiteX2" fmla="*/ 9584200 w 9584200"/>
              <a:gd name="connsiteY2" fmla="*/ 2156002 h 2156002"/>
              <a:gd name="connsiteX3" fmla="*/ 0 w 9584200"/>
              <a:gd name="connsiteY3" fmla="*/ 2156002 h 2156002"/>
              <a:gd name="connsiteX4" fmla="*/ 0 w 9584200"/>
              <a:gd name="connsiteY4" fmla="*/ 0 h 2156002"/>
              <a:gd name="connsiteX0" fmla="*/ 9584200 w 9675640"/>
              <a:gd name="connsiteY0" fmla="*/ 2156002 h 2247442"/>
              <a:gd name="connsiteX1" fmla="*/ 0 w 9675640"/>
              <a:gd name="connsiteY1" fmla="*/ 2156002 h 2247442"/>
              <a:gd name="connsiteX2" fmla="*/ 0 w 9675640"/>
              <a:gd name="connsiteY2" fmla="*/ 0 h 2247442"/>
              <a:gd name="connsiteX3" fmla="*/ 9584200 w 9675640"/>
              <a:gd name="connsiteY3" fmla="*/ 0 h 2247442"/>
              <a:gd name="connsiteX4" fmla="*/ 9675640 w 9675640"/>
              <a:gd name="connsiteY4" fmla="*/ 2247442 h 2247442"/>
              <a:gd name="connsiteX0" fmla="*/ 9584200 w 9584200"/>
              <a:gd name="connsiteY0" fmla="*/ 2156002 h 2156002"/>
              <a:gd name="connsiteX1" fmla="*/ 0 w 9584200"/>
              <a:gd name="connsiteY1" fmla="*/ 2156002 h 2156002"/>
              <a:gd name="connsiteX2" fmla="*/ 0 w 9584200"/>
              <a:gd name="connsiteY2" fmla="*/ 0 h 2156002"/>
              <a:gd name="connsiteX3" fmla="*/ 9584200 w 9584200"/>
              <a:gd name="connsiteY3" fmla="*/ 0 h 2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4200" h="2156002">
                <a:moveTo>
                  <a:pt x="9584200" y="2156002"/>
                </a:moveTo>
                <a:lnTo>
                  <a:pt x="0" y="2156002"/>
                </a:lnTo>
                <a:lnTo>
                  <a:pt x="0" y="0"/>
                </a:lnTo>
                <a:lnTo>
                  <a:pt x="9584200" y="0"/>
                </a:lnTo>
              </a:path>
            </a:pathLst>
          </a:custGeom>
          <a:noFill/>
          <a:ln w="6350">
            <a:solidFill>
              <a:srgbClr val="147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58"/>
          <p:cNvSpPr/>
          <p:nvPr/>
        </p:nvSpPr>
        <p:spPr>
          <a:xfrm>
            <a:off x="9191494" y="3336214"/>
            <a:ext cx="1232896" cy="2046641"/>
          </a:xfrm>
          <a:custGeom>
            <a:avLst/>
            <a:gdLst>
              <a:gd name="connsiteX0" fmla="*/ 0 w 9584200"/>
              <a:gd name="connsiteY0" fmla="*/ 0 h 2156002"/>
              <a:gd name="connsiteX1" fmla="*/ 9584200 w 9584200"/>
              <a:gd name="connsiteY1" fmla="*/ 0 h 2156002"/>
              <a:gd name="connsiteX2" fmla="*/ 9584200 w 9584200"/>
              <a:gd name="connsiteY2" fmla="*/ 2156002 h 2156002"/>
              <a:gd name="connsiteX3" fmla="*/ 0 w 9584200"/>
              <a:gd name="connsiteY3" fmla="*/ 2156002 h 2156002"/>
              <a:gd name="connsiteX4" fmla="*/ 0 w 9584200"/>
              <a:gd name="connsiteY4" fmla="*/ 0 h 2156002"/>
              <a:gd name="connsiteX0" fmla="*/ 9584200 w 9675640"/>
              <a:gd name="connsiteY0" fmla="*/ 2156002 h 2247442"/>
              <a:gd name="connsiteX1" fmla="*/ 0 w 9675640"/>
              <a:gd name="connsiteY1" fmla="*/ 2156002 h 2247442"/>
              <a:gd name="connsiteX2" fmla="*/ 0 w 9675640"/>
              <a:gd name="connsiteY2" fmla="*/ 0 h 2247442"/>
              <a:gd name="connsiteX3" fmla="*/ 9584200 w 9675640"/>
              <a:gd name="connsiteY3" fmla="*/ 0 h 2247442"/>
              <a:gd name="connsiteX4" fmla="*/ 9675640 w 9675640"/>
              <a:gd name="connsiteY4" fmla="*/ 2247442 h 2247442"/>
              <a:gd name="connsiteX0" fmla="*/ 9584200 w 9584200"/>
              <a:gd name="connsiteY0" fmla="*/ 2156002 h 2156002"/>
              <a:gd name="connsiteX1" fmla="*/ 0 w 9584200"/>
              <a:gd name="connsiteY1" fmla="*/ 2156002 h 2156002"/>
              <a:gd name="connsiteX2" fmla="*/ 0 w 9584200"/>
              <a:gd name="connsiteY2" fmla="*/ 0 h 2156002"/>
              <a:gd name="connsiteX3" fmla="*/ 9584200 w 9584200"/>
              <a:gd name="connsiteY3" fmla="*/ 0 h 2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4200" h="2156002">
                <a:moveTo>
                  <a:pt x="9584200" y="2156002"/>
                </a:moveTo>
                <a:lnTo>
                  <a:pt x="0" y="2156002"/>
                </a:lnTo>
                <a:lnTo>
                  <a:pt x="0" y="0"/>
                </a:lnTo>
                <a:lnTo>
                  <a:pt x="9584200" y="0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Rectangle 58"/>
          <p:cNvSpPr/>
          <p:nvPr/>
        </p:nvSpPr>
        <p:spPr>
          <a:xfrm>
            <a:off x="324223" y="3119635"/>
            <a:ext cx="1232896" cy="2263220"/>
          </a:xfrm>
          <a:custGeom>
            <a:avLst/>
            <a:gdLst>
              <a:gd name="connsiteX0" fmla="*/ 0 w 9584200"/>
              <a:gd name="connsiteY0" fmla="*/ 0 h 2156002"/>
              <a:gd name="connsiteX1" fmla="*/ 9584200 w 9584200"/>
              <a:gd name="connsiteY1" fmla="*/ 0 h 2156002"/>
              <a:gd name="connsiteX2" fmla="*/ 9584200 w 9584200"/>
              <a:gd name="connsiteY2" fmla="*/ 2156002 h 2156002"/>
              <a:gd name="connsiteX3" fmla="*/ 0 w 9584200"/>
              <a:gd name="connsiteY3" fmla="*/ 2156002 h 2156002"/>
              <a:gd name="connsiteX4" fmla="*/ 0 w 9584200"/>
              <a:gd name="connsiteY4" fmla="*/ 0 h 2156002"/>
              <a:gd name="connsiteX0" fmla="*/ 9584200 w 9675640"/>
              <a:gd name="connsiteY0" fmla="*/ 2156002 h 2247442"/>
              <a:gd name="connsiteX1" fmla="*/ 0 w 9675640"/>
              <a:gd name="connsiteY1" fmla="*/ 2156002 h 2247442"/>
              <a:gd name="connsiteX2" fmla="*/ 0 w 9675640"/>
              <a:gd name="connsiteY2" fmla="*/ 0 h 2247442"/>
              <a:gd name="connsiteX3" fmla="*/ 9584200 w 9675640"/>
              <a:gd name="connsiteY3" fmla="*/ 0 h 2247442"/>
              <a:gd name="connsiteX4" fmla="*/ 9675640 w 9675640"/>
              <a:gd name="connsiteY4" fmla="*/ 2247442 h 2247442"/>
              <a:gd name="connsiteX0" fmla="*/ 9584200 w 9584200"/>
              <a:gd name="connsiteY0" fmla="*/ 2156002 h 2156002"/>
              <a:gd name="connsiteX1" fmla="*/ 0 w 9584200"/>
              <a:gd name="connsiteY1" fmla="*/ 2156002 h 2156002"/>
              <a:gd name="connsiteX2" fmla="*/ 0 w 9584200"/>
              <a:gd name="connsiteY2" fmla="*/ 0 h 2156002"/>
              <a:gd name="connsiteX3" fmla="*/ 9584200 w 9584200"/>
              <a:gd name="connsiteY3" fmla="*/ 0 h 2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4200" h="2156002">
                <a:moveTo>
                  <a:pt x="9584200" y="2156002"/>
                </a:moveTo>
                <a:lnTo>
                  <a:pt x="0" y="2156002"/>
                </a:lnTo>
                <a:lnTo>
                  <a:pt x="0" y="0"/>
                </a:lnTo>
                <a:lnTo>
                  <a:pt x="9584200" y="0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58"/>
          <p:cNvSpPr/>
          <p:nvPr/>
        </p:nvSpPr>
        <p:spPr>
          <a:xfrm>
            <a:off x="3025941" y="3096840"/>
            <a:ext cx="1232896" cy="2263220"/>
          </a:xfrm>
          <a:custGeom>
            <a:avLst/>
            <a:gdLst>
              <a:gd name="connsiteX0" fmla="*/ 0 w 9584200"/>
              <a:gd name="connsiteY0" fmla="*/ 0 h 2156002"/>
              <a:gd name="connsiteX1" fmla="*/ 9584200 w 9584200"/>
              <a:gd name="connsiteY1" fmla="*/ 0 h 2156002"/>
              <a:gd name="connsiteX2" fmla="*/ 9584200 w 9584200"/>
              <a:gd name="connsiteY2" fmla="*/ 2156002 h 2156002"/>
              <a:gd name="connsiteX3" fmla="*/ 0 w 9584200"/>
              <a:gd name="connsiteY3" fmla="*/ 2156002 h 2156002"/>
              <a:gd name="connsiteX4" fmla="*/ 0 w 9584200"/>
              <a:gd name="connsiteY4" fmla="*/ 0 h 2156002"/>
              <a:gd name="connsiteX0" fmla="*/ 9584200 w 9675640"/>
              <a:gd name="connsiteY0" fmla="*/ 2156002 h 2247442"/>
              <a:gd name="connsiteX1" fmla="*/ 0 w 9675640"/>
              <a:gd name="connsiteY1" fmla="*/ 2156002 h 2247442"/>
              <a:gd name="connsiteX2" fmla="*/ 0 w 9675640"/>
              <a:gd name="connsiteY2" fmla="*/ 0 h 2247442"/>
              <a:gd name="connsiteX3" fmla="*/ 9584200 w 9675640"/>
              <a:gd name="connsiteY3" fmla="*/ 0 h 2247442"/>
              <a:gd name="connsiteX4" fmla="*/ 9675640 w 9675640"/>
              <a:gd name="connsiteY4" fmla="*/ 2247442 h 2247442"/>
              <a:gd name="connsiteX0" fmla="*/ 9584200 w 9584200"/>
              <a:gd name="connsiteY0" fmla="*/ 2156002 h 2156002"/>
              <a:gd name="connsiteX1" fmla="*/ 0 w 9584200"/>
              <a:gd name="connsiteY1" fmla="*/ 2156002 h 2156002"/>
              <a:gd name="connsiteX2" fmla="*/ 0 w 9584200"/>
              <a:gd name="connsiteY2" fmla="*/ 0 h 2156002"/>
              <a:gd name="connsiteX3" fmla="*/ 9584200 w 9584200"/>
              <a:gd name="connsiteY3" fmla="*/ 0 h 2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4200" h="2156002">
                <a:moveTo>
                  <a:pt x="9584200" y="2156002"/>
                </a:moveTo>
                <a:lnTo>
                  <a:pt x="0" y="2156002"/>
                </a:lnTo>
                <a:lnTo>
                  <a:pt x="0" y="0"/>
                </a:lnTo>
                <a:lnTo>
                  <a:pt x="9584200" y="0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ontent Placeholder 15"/>
          <p:cNvSpPr txBox="1">
            <a:spLocks/>
          </p:cNvSpPr>
          <p:nvPr/>
        </p:nvSpPr>
        <p:spPr>
          <a:xfrm>
            <a:off x="6874112" y="3778762"/>
            <a:ext cx="2188002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профильных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СТАРТАПов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38"/>
          <p:cNvSpPr/>
          <p:nvPr/>
        </p:nvSpPr>
        <p:spPr>
          <a:xfrm>
            <a:off x="3727919" y="1767748"/>
            <a:ext cx="8464081" cy="3550117"/>
          </a:xfrm>
          <a:prstGeom prst="rect">
            <a:avLst/>
          </a:prstGeo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Source Sans Pro Black" panose="020B0803030403020204" pitchFamily="34" charset="-18"/>
            </a:endParaRPr>
          </a:p>
        </p:txBody>
      </p:sp>
      <p:sp>
        <p:nvSpPr>
          <p:cNvPr id="34" name="Rectangle 96"/>
          <p:cNvSpPr/>
          <p:nvPr/>
        </p:nvSpPr>
        <p:spPr>
          <a:xfrm>
            <a:off x="4666061" y="1767747"/>
            <a:ext cx="555252" cy="35668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141"/>
          <p:cNvGrpSpPr/>
          <p:nvPr/>
        </p:nvGrpSpPr>
        <p:grpSpPr>
          <a:xfrm>
            <a:off x="4660415" y="4606964"/>
            <a:ext cx="7231701" cy="710901"/>
            <a:chOff x="4417374" y="3516591"/>
            <a:chExt cx="7231701" cy="710901"/>
          </a:xfrm>
        </p:grpSpPr>
        <p:cxnSp>
          <p:nvCxnSpPr>
            <p:cNvPr id="52" name="Straight Connector 137"/>
            <p:cNvCxnSpPr/>
            <p:nvPr/>
          </p:nvCxnSpPr>
          <p:spPr>
            <a:xfrm>
              <a:off x="4417374" y="3516591"/>
              <a:ext cx="723170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38"/>
            <p:cNvCxnSpPr/>
            <p:nvPr/>
          </p:nvCxnSpPr>
          <p:spPr>
            <a:xfrm>
              <a:off x="4417374" y="4227492"/>
              <a:ext cx="723170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144"/>
          <p:cNvCxnSpPr/>
          <p:nvPr/>
        </p:nvCxnSpPr>
        <p:spPr>
          <a:xfrm>
            <a:off x="4660415" y="3905188"/>
            <a:ext cx="72317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149"/>
          <p:cNvSpPr/>
          <p:nvPr/>
        </p:nvSpPr>
        <p:spPr>
          <a:xfrm>
            <a:off x="1674546" y="4002398"/>
            <a:ext cx="31827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Bebas Neue" charset="0"/>
                <a:cs typeface="Calibri" panose="020F0502020204030204" pitchFamily="34" charset="0"/>
              </a:rPr>
              <a:t>Бизнес-репутация</a:t>
            </a:r>
          </a:p>
        </p:txBody>
      </p:sp>
      <p:sp>
        <p:nvSpPr>
          <p:cNvPr id="57" name="Rectangle 150"/>
          <p:cNvSpPr/>
          <p:nvPr/>
        </p:nvSpPr>
        <p:spPr>
          <a:xfrm>
            <a:off x="3137664" y="4705243"/>
            <a:ext cx="141853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Bebas Neue" charset="0"/>
                <a:cs typeface="Calibri" panose="020F0502020204030204" pitchFamily="34" charset="0"/>
              </a:rPr>
              <a:t>Экспорт</a:t>
            </a:r>
            <a:endParaRPr lang="en-US" sz="2800" b="1" dirty="0">
              <a:latin typeface="Calibri" panose="020F0502020204030204" pitchFamily="34" charset="0"/>
              <a:ea typeface="Bebas Neue" charset="0"/>
              <a:cs typeface="Calibri" panose="020F0502020204030204" pitchFamily="34" charset="0"/>
            </a:endParaRPr>
          </a:p>
        </p:txBody>
      </p:sp>
      <p:sp>
        <p:nvSpPr>
          <p:cNvPr id="73" name="Rectangle 157"/>
          <p:cNvSpPr/>
          <p:nvPr/>
        </p:nvSpPr>
        <p:spPr>
          <a:xfrm>
            <a:off x="5377218" y="3921661"/>
            <a:ext cx="6489821" cy="67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Повышение бизнес-репутации белорусских приборостроителей на международном рынке</a:t>
            </a:r>
          </a:p>
        </p:txBody>
      </p:sp>
      <p:sp>
        <p:nvSpPr>
          <p:cNvPr id="74" name="Rectangle 157"/>
          <p:cNvSpPr/>
          <p:nvPr/>
        </p:nvSpPr>
        <p:spPr>
          <a:xfrm>
            <a:off x="5377218" y="4631490"/>
            <a:ext cx="6489820" cy="67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Увеличение экспорта белоруской высокотехнологичной продукции и рост валютной выручки</a:t>
            </a:r>
          </a:p>
        </p:txBody>
      </p:sp>
      <p:sp>
        <p:nvSpPr>
          <p:cNvPr id="75" name="Rectangle 157"/>
          <p:cNvSpPr/>
          <p:nvPr/>
        </p:nvSpPr>
        <p:spPr>
          <a:xfrm>
            <a:off x="4685488" y="5334567"/>
            <a:ext cx="7181549" cy="67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2" name="Group 141"/>
          <p:cNvGrpSpPr/>
          <p:nvPr/>
        </p:nvGrpSpPr>
        <p:grpSpPr>
          <a:xfrm>
            <a:off x="4660262" y="2474086"/>
            <a:ext cx="7231701" cy="1421801"/>
            <a:chOff x="4417374" y="3516591"/>
            <a:chExt cx="7231701" cy="1421801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4417374" y="3516591"/>
              <a:ext cx="723170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417374" y="4227492"/>
              <a:ext cx="723170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417374" y="4938392"/>
              <a:ext cx="723170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5" name="Straight Connector 144"/>
          <p:cNvCxnSpPr/>
          <p:nvPr/>
        </p:nvCxnSpPr>
        <p:spPr>
          <a:xfrm>
            <a:off x="4660262" y="1772310"/>
            <a:ext cx="72317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2892745" y="1852396"/>
            <a:ext cx="160653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>
                <a:latin typeface="Calibri" panose="020F0502020204030204" pitchFamily="34" charset="0"/>
                <a:ea typeface="Bebas Neue" charset="0"/>
                <a:cs typeface="Calibri" panose="020F0502020204030204" pitchFamily="34" charset="0"/>
              </a:rPr>
              <a:t>Развитие</a:t>
            </a:r>
            <a:endParaRPr lang="en-US" sz="2800" b="1" dirty="0">
              <a:latin typeface="Calibri" panose="020F0502020204030204" pitchFamily="34" charset="0"/>
              <a:ea typeface="Bebas Neue" charset="0"/>
              <a:cs typeface="Calibri" panose="020F050202020403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336892" y="2559303"/>
            <a:ext cx="352043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Bebas Neue" charset="0"/>
                <a:cs typeface="Calibri" panose="020F0502020204030204" pitchFamily="34" charset="0"/>
              </a:rPr>
              <a:t>Инженерный</a:t>
            </a:r>
            <a:r>
              <a:rPr lang="ru-RU" sz="2800" dirty="0">
                <a:latin typeface="Calibri" panose="020F0502020204030204" pitchFamily="34" charset="0"/>
                <a:ea typeface="Bebas Neue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ea typeface="Bebas Neue" charset="0"/>
                <a:cs typeface="Calibri" panose="020F0502020204030204" pitchFamily="34" charset="0"/>
              </a:rPr>
              <a:t>ресурс</a:t>
            </a:r>
            <a:endParaRPr lang="en-US" sz="2800" b="1" dirty="0">
              <a:latin typeface="Calibri" panose="020F0502020204030204" pitchFamily="34" charset="0"/>
              <a:ea typeface="Bebas Neue" charset="0"/>
              <a:cs typeface="Calibri" panose="020F050202020403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772018" y="3270202"/>
            <a:ext cx="391347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Bebas Neue" charset="0"/>
                <a:cs typeface="Calibri" panose="020F0502020204030204" pitchFamily="34" charset="0"/>
              </a:rPr>
              <a:t>Конкурентоспособность</a:t>
            </a:r>
            <a:endParaRPr lang="en-US" sz="2800" b="1" dirty="0">
              <a:latin typeface="Calibri" panose="020F0502020204030204" pitchFamily="34" charset="0"/>
              <a:ea typeface="Bebas Neue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000134" y="1363742"/>
            <a:ext cx="727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15"/>
          <p:cNvSpPr txBox="1">
            <a:spLocks/>
          </p:cNvSpPr>
          <p:nvPr/>
        </p:nvSpPr>
        <p:spPr>
          <a:xfrm>
            <a:off x="235603" y="679419"/>
            <a:ext cx="3574546" cy="553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3600" b="1" i="0" kern="1200" cap="all" spc="-30" baseline="0" dirty="0" smtClean="0">
                <a:solidFill>
                  <a:schemeClr val="tx1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400" b="0" dirty="0">
                <a:latin typeface="Impact" panose="020B0806030902050204" pitchFamily="34" charset="0"/>
              </a:rPr>
              <a:t>Цели</a:t>
            </a:r>
            <a:endParaRPr lang="en-US" sz="4400" b="0" dirty="0">
              <a:latin typeface="Impact" panose="020B0806030902050204" pitchFamily="34" charset="0"/>
            </a:endParaRPr>
          </a:p>
        </p:txBody>
      </p:sp>
      <p:sp>
        <p:nvSpPr>
          <p:cNvPr id="67" name="Rectangle 157"/>
          <p:cNvSpPr/>
          <p:nvPr/>
        </p:nvSpPr>
        <p:spPr>
          <a:xfrm>
            <a:off x="5377218" y="1788783"/>
            <a:ext cx="6489668" cy="67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научного-производственного потенциала белорусских приборостроительных предприятий</a:t>
            </a:r>
          </a:p>
        </p:txBody>
      </p:sp>
      <p:sp>
        <p:nvSpPr>
          <p:cNvPr id="68" name="Rectangle 23"/>
          <p:cNvSpPr/>
          <p:nvPr/>
        </p:nvSpPr>
        <p:spPr>
          <a:xfrm flipH="1">
            <a:off x="-5" y="0"/>
            <a:ext cx="209730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300"/>
          </a:p>
        </p:txBody>
      </p:sp>
      <p:sp>
        <p:nvSpPr>
          <p:cNvPr id="69" name="Rectangle 157"/>
          <p:cNvSpPr/>
          <p:nvPr/>
        </p:nvSpPr>
        <p:spPr>
          <a:xfrm>
            <a:off x="5377218" y="2498612"/>
            <a:ext cx="6489667" cy="67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Сохранение и развитие инженерных ресурсов в Республике Беларусь</a:t>
            </a:r>
          </a:p>
        </p:txBody>
      </p:sp>
      <p:sp>
        <p:nvSpPr>
          <p:cNvPr id="70" name="Rectangle 157"/>
          <p:cNvSpPr/>
          <p:nvPr/>
        </p:nvSpPr>
        <p:spPr>
          <a:xfrm>
            <a:off x="5377218" y="3201689"/>
            <a:ext cx="6489666" cy="67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Повышение конкурентоспособности белорусского приборостроения на международном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316260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8"/>
          <p:cNvSpPr/>
          <p:nvPr/>
        </p:nvSpPr>
        <p:spPr>
          <a:xfrm>
            <a:off x="897488" y="0"/>
            <a:ext cx="11346179" cy="6858000"/>
          </a:xfrm>
          <a:prstGeom prst="rect">
            <a:avLst/>
          </a:prstGeo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Source Sans Pro Black" panose="020B0803030403020204" pitchFamily="34" charset="-18"/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265567" y="5062852"/>
            <a:ext cx="2024165" cy="1270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000" dirty="0">
                <a:solidFill>
                  <a:srgbClr val="1A2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КООПЕРАЦИИ В ПРОИЗВОДСТВЕ И ЗАКУПКАХ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600" b="1" dirty="0">
              <a:solidFill>
                <a:srgbClr val="1A2530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06851" y="5174648"/>
            <a:ext cx="2408745" cy="1174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000" dirty="0">
                <a:solidFill>
                  <a:srgbClr val="1A2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СОТРУДНИЧЕСТВО В ИССЛЕДОВАНИЯХ И РАЗРАБОТКАХ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400" dirty="0">
              <a:solidFill>
                <a:srgbClr val="1A25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400" dirty="0">
              <a:solidFill>
                <a:srgbClr val="1A2530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6950" y="4093500"/>
            <a:ext cx="2215981" cy="1099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СОТРУДНИЧЕСТВО В МАРКЕТИНГЕ И ПРОДАЖАХ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100" dirty="0">
              <a:solidFill>
                <a:srgbClr val="1A2530"/>
              </a:solidFill>
              <a:latin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400" dirty="0">
              <a:solidFill>
                <a:srgbClr val="1A253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98494" y="1706249"/>
            <a:ext cx="1876423" cy="161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600" b="1" dirty="0">
              <a:solidFill>
                <a:srgbClr val="1A2530"/>
              </a:solidFill>
              <a:latin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000" dirty="0">
                <a:solidFill>
                  <a:srgbClr val="1A2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ПЕРСОНАЛА И ИНЖЕНЕРНЫХ РЕСУРСОВ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600" b="1" dirty="0">
              <a:solidFill>
                <a:srgbClr val="1A2530"/>
              </a:solidFill>
              <a:latin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600" b="1" dirty="0">
              <a:solidFill>
                <a:srgbClr val="1A2530"/>
              </a:solidFill>
              <a:latin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400" dirty="0">
              <a:solidFill>
                <a:srgbClr val="1A2530"/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Content Placeholder 15"/>
          <p:cNvSpPr txBox="1">
            <a:spLocks/>
          </p:cNvSpPr>
          <p:nvPr/>
        </p:nvSpPr>
        <p:spPr>
          <a:xfrm>
            <a:off x="53497" y="503088"/>
            <a:ext cx="3708539" cy="553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3600" b="1" i="0" kern="1200" cap="all" spc="-30" baseline="0" dirty="0" smtClean="0">
                <a:solidFill>
                  <a:schemeClr val="tx1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55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43" name="Rectangle 7"/>
          <p:cNvSpPr/>
          <p:nvPr/>
        </p:nvSpPr>
        <p:spPr>
          <a:xfrm>
            <a:off x="752496" y="2015598"/>
            <a:ext cx="2020556" cy="200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000" dirty="0">
                <a:solidFill>
                  <a:srgbClr val="1A2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ОБЩЕГО ИНФОРМЦИОННОГО РЕСУРСА ДЛЯ КОМПАНИЙ И СТАРТАПОВ</a:t>
            </a:r>
          </a:p>
        </p:txBody>
      </p:sp>
      <p:cxnSp>
        <p:nvCxnSpPr>
          <p:cNvPr id="40" name="Straight Connector 7"/>
          <p:cNvCxnSpPr>
            <a:cxnSpLocks/>
          </p:cNvCxnSpPr>
          <p:nvPr/>
        </p:nvCxnSpPr>
        <p:spPr>
          <a:xfrm flipH="1">
            <a:off x="346430" y="2319197"/>
            <a:ext cx="3903669" cy="36803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86"/>
          <p:cNvGrpSpPr/>
          <p:nvPr/>
        </p:nvGrpSpPr>
        <p:grpSpPr>
          <a:xfrm flipV="1">
            <a:off x="4214317" y="2033412"/>
            <a:ext cx="334818" cy="334818"/>
            <a:chOff x="4882960" y="3371850"/>
            <a:chExt cx="469900" cy="469900"/>
          </a:xfrm>
        </p:grpSpPr>
        <p:sp>
          <p:nvSpPr>
            <p:cNvPr id="51" name="Oval 87"/>
            <p:cNvSpPr/>
            <p:nvPr/>
          </p:nvSpPr>
          <p:spPr>
            <a:xfrm>
              <a:off x="4882960" y="3371850"/>
              <a:ext cx="469900" cy="469900"/>
            </a:xfrm>
            <a:prstGeom prst="ellipse">
              <a:avLst/>
            </a:prstGeom>
            <a:solidFill>
              <a:srgbClr val="0C63E4">
                <a:alpha val="40000"/>
              </a:srgbClr>
            </a:solidFill>
            <a:ln w="0"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88"/>
            <p:cNvSpPr/>
            <p:nvPr/>
          </p:nvSpPr>
          <p:spPr>
            <a:xfrm>
              <a:off x="4947946" y="3440618"/>
              <a:ext cx="336550" cy="33655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0"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89"/>
            <p:cNvSpPr/>
            <p:nvPr/>
          </p:nvSpPr>
          <p:spPr>
            <a:xfrm>
              <a:off x="5027007" y="3522465"/>
              <a:ext cx="178429" cy="178429"/>
            </a:xfrm>
            <a:prstGeom prst="ellipse">
              <a:avLst/>
            </a:prstGeom>
            <a:solidFill>
              <a:srgbClr val="0C63E4"/>
            </a:solidFill>
            <a:ln w="19050">
              <a:solidFill>
                <a:schemeClr val="bg1"/>
              </a:solidFill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23"/>
          <p:cNvSpPr/>
          <p:nvPr/>
        </p:nvSpPr>
        <p:spPr>
          <a:xfrm flipH="1">
            <a:off x="-8292" y="0"/>
            <a:ext cx="20973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300"/>
          </a:p>
        </p:txBody>
      </p:sp>
      <p:cxnSp>
        <p:nvCxnSpPr>
          <p:cNvPr id="68" name="Straight Connector 7"/>
          <p:cNvCxnSpPr>
            <a:cxnSpLocks/>
          </p:cNvCxnSpPr>
          <p:nvPr/>
        </p:nvCxnSpPr>
        <p:spPr>
          <a:xfrm flipH="1">
            <a:off x="3519498" y="3267429"/>
            <a:ext cx="1412111" cy="29363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86"/>
          <p:cNvGrpSpPr/>
          <p:nvPr/>
        </p:nvGrpSpPr>
        <p:grpSpPr>
          <a:xfrm flipV="1">
            <a:off x="4828970" y="2932611"/>
            <a:ext cx="334818" cy="334818"/>
            <a:chOff x="4882960" y="3371850"/>
            <a:chExt cx="469900" cy="469900"/>
          </a:xfrm>
        </p:grpSpPr>
        <p:sp>
          <p:nvSpPr>
            <p:cNvPr id="70" name="Oval 87"/>
            <p:cNvSpPr/>
            <p:nvPr/>
          </p:nvSpPr>
          <p:spPr>
            <a:xfrm>
              <a:off x="4882960" y="3371850"/>
              <a:ext cx="469900" cy="469900"/>
            </a:xfrm>
            <a:prstGeom prst="ellipse">
              <a:avLst/>
            </a:prstGeom>
            <a:solidFill>
              <a:srgbClr val="0C63E4">
                <a:alpha val="40000"/>
              </a:srgbClr>
            </a:solidFill>
            <a:ln w="0"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88"/>
            <p:cNvSpPr/>
            <p:nvPr/>
          </p:nvSpPr>
          <p:spPr>
            <a:xfrm>
              <a:off x="4947946" y="3440618"/>
              <a:ext cx="336550" cy="33655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0"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89"/>
            <p:cNvSpPr/>
            <p:nvPr/>
          </p:nvSpPr>
          <p:spPr>
            <a:xfrm>
              <a:off x="5027007" y="3522465"/>
              <a:ext cx="178429" cy="178429"/>
            </a:xfrm>
            <a:prstGeom prst="ellipse">
              <a:avLst/>
            </a:prstGeom>
            <a:solidFill>
              <a:srgbClr val="0C63E4"/>
            </a:solidFill>
            <a:ln w="19050">
              <a:solidFill>
                <a:schemeClr val="bg1"/>
              </a:solidFill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4" name="Straight Connector 7"/>
          <p:cNvCxnSpPr>
            <a:cxnSpLocks/>
          </p:cNvCxnSpPr>
          <p:nvPr/>
        </p:nvCxnSpPr>
        <p:spPr>
          <a:xfrm>
            <a:off x="6107635" y="3704343"/>
            <a:ext cx="20870" cy="26288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86"/>
          <p:cNvGrpSpPr/>
          <p:nvPr/>
        </p:nvGrpSpPr>
        <p:grpSpPr>
          <a:xfrm flipV="1">
            <a:off x="5941430" y="3418524"/>
            <a:ext cx="334818" cy="334818"/>
            <a:chOff x="4882960" y="3371850"/>
            <a:chExt cx="469900" cy="469900"/>
          </a:xfrm>
        </p:grpSpPr>
        <p:sp>
          <p:nvSpPr>
            <p:cNvPr id="76" name="Oval 87"/>
            <p:cNvSpPr/>
            <p:nvPr/>
          </p:nvSpPr>
          <p:spPr>
            <a:xfrm>
              <a:off x="4882960" y="3371850"/>
              <a:ext cx="469900" cy="469900"/>
            </a:xfrm>
            <a:prstGeom prst="ellipse">
              <a:avLst/>
            </a:prstGeom>
            <a:solidFill>
              <a:srgbClr val="0C63E4">
                <a:alpha val="40000"/>
              </a:srgbClr>
            </a:solidFill>
            <a:ln w="0"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88"/>
            <p:cNvSpPr/>
            <p:nvPr/>
          </p:nvSpPr>
          <p:spPr>
            <a:xfrm>
              <a:off x="4947946" y="3440618"/>
              <a:ext cx="336550" cy="33655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0"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89"/>
            <p:cNvSpPr/>
            <p:nvPr/>
          </p:nvSpPr>
          <p:spPr>
            <a:xfrm>
              <a:off x="5027007" y="3522465"/>
              <a:ext cx="178429" cy="178429"/>
            </a:xfrm>
            <a:prstGeom prst="ellipse">
              <a:avLst/>
            </a:prstGeom>
            <a:solidFill>
              <a:srgbClr val="0C63E4"/>
            </a:solidFill>
            <a:ln w="19050">
              <a:solidFill>
                <a:schemeClr val="bg1"/>
              </a:solidFill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0" name="Straight Connector 7"/>
          <p:cNvCxnSpPr>
            <a:cxnSpLocks/>
            <a:stCxn id="83" idx="0"/>
          </p:cNvCxnSpPr>
          <p:nvPr/>
        </p:nvCxnSpPr>
        <p:spPr>
          <a:xfrm>
            <a:off x="7140210" y="3218430"/>
            <a:ext cx="1740990" cy="30689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6"/>
          <p:cNvGrpSpPr/>
          <p:nvPr/>
        </p:nvGrpSpPr>
        <p:grpSpPr>
          <a:xfrm flipV="1">
            <a:off x="6974005" y="2932611"/>
            <a:ext cx="334818" cy="334818"/>
            <a:chOff x="4882960" y="3371850"/>
            <a:chExt cx="469900" cy="469900"/>
          </a:xfrm>
        </p:grpSpPr>
        <p:sp>
          <p:nvSpPr>
            <p:cNvPr id="82" name="Oval 87"/>
            <p:cNvSpPr/>
            <p:nvPr/>
          </p:nvSpPr>
          <p:spPr>
            <a:xfrm>
              <a:off x="4882960" y="3371850"/>
              <a:ext cx="469900" cy="469900"/>
            </a:xfrm>
            <a:prstGeom prst="ellipse">
              <a:avLst/>
            </a:prstGeom>
            <a:solidFill>
              <a:srgbClr val="0C63E4">
                <a:alpha val="40000"/>
              </a:srgbClr>
            </a:solidFill>
            <a:ln w="0"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8"/>
            <p:cNvSpPr/>
            <p:nvPr/>
          </p:nvSpPr>
          <p:spPr>
            <a:xfrm>
              <a:off x="4947946" y="3440618"/>
              <a:ext cx="336550" cy="33655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0"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9"/>
            <p:cNvSpPr/>
            <p:nvPr/>
          </p:nvSpPr>
          <p:spPr>
            <a:xfrm>
              <a:off x="5027007" y="3522465"/>
              <a:ext cx="178429" cy="178429"/>
            </a:xfrm>
            <a:prstGeom prst="ellipse">
              <a:avLst/>
            </a:prstGeom>
            <a:solidFill>
              <a:srgbClr val="0C63E4"/>
            </a:solidFill>
            <a:ln w="19050">
              <a:solidFill>
                <a:schemeClr val="bg1"/>
              </a:solidFill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 flipV="1">
            <a:off x="7626196" y="2004234"/>
            <a:ext cx="334818" cy="334818"/>
            <a:chOff x="4882960" y="3371850"/>
            <a:chExt cx="469900" cy="469900"/>
          </a:xfrm>
        </p:grpSpPr>
        <p:sp>
          <p:nvSpPr>
            <p:cNvPr id="88" name="Oval 87"/>
            <p:cNvSpPr/>
            <p:nvPr/>
          </p:nvSpPr>
          <p:spPr>
            <a:xfrm>
              <a:off x="4882960" y="3371850"/>
              <a:ext cx="469900" cy="469900"/>
            </a:xfrm>
            <a:prstGeom prst="ellipse">
              <a:avLst/>
            </a:prstGeom>
            <a:solidFill>
              <a:srgbClr val="0C63E4">
                <a:alpha val="40000"/>
              </a:srgbClr>
            </a:solidFill>
            <a:ln w="0"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947946" y="3440618"/>
              <a:ext cx="336550" cy="33655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0"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027007" y="3522465"/>
              <a:ext cx="178429" cy="178429"/>
            </a:xfrm>
            <a:prstGeom prst="ellipse">
              <a:avLst/>
            </a:prstGeom>
            <a:solidFill>
              <a:srgbClr val="0C63E4"/>
            </a:solidFill>
            <a:ln w="19050">
              <a:solidFill>
                <a:schemeClr val="bg1"/>
              </a:solidFill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13"/>
          <p:cNvSpPr/>
          <p:nvPr/>
        </p:nvSpPr>
        <p:spPr>
          <a:xfrm>
            <a:off x="7886656" y="4109005"/>
            <a:ext cx="2339662" cy="1137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СОТРУДНИЧЕСТВО В УПРАВЛЕНИЕ ФИНАНСАМИ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100" dirty="0">
              <a:solidFill>
                <a:srgbClr val="1A2530"/>
              </a:solidFill>
              <a:latin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400" dirty="0">
              <a:solidFill>
                <a:srgbClr val="1A2530"/>
              </a:solidFill>
              <a:latin typeface="Calibri Light" panose="020F0302020204030204" pitchFamily="34" charset="0"/>
            </a:endParaRPr>
          </a:p>
        </p:txBody>
      </p:sp>
      <p:sp>
        <p:nvSpPr>
          <p:cNvPr id="56" name="Content Placeholder 15"/>
          <p:cNvSpPr txBox="1">
            <a:spLocks/>
          </p:cNvSpPr>
          <p:nvPr/>
        </p:nvSpPr>
        <p:spPr>
          <a:xfrm>
            <a:off x="3166275" y="569517"/>
            <a:ext cx="575558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latin typeface="Impact" panose="020B0806030902050204" pitchFamily="34" charset="0"/>
              </a:rPr>
              <a:t>ЗАДАЧИ</a:t>
            </a:r>
            <a:r>
              <a:rPr lang="ru-RU" sz="3600" dirty="0">
                <a:latin typeface="Impact" panose="020B0806030902050204" pitchFamily="34" charset="0"/>
              </a:rPr>
              <a:t> </a:t>
            </a:r>
            <a:r>
              <a:rPr lang="ru-RU" sz="4400" dirty="0">
                <a:latin typeface="Impact" panose="020B0806030902050204" pitchFamily="34" charset="0"/>
              </a:rPr>
              <a:t>ассоциации</a:t>
            </a:r>
            <a:endParaRPr lang="en-US" sz="4400" dirty="0">
              <a:latin typeface="Impact" panose="020B0806030902050204" pitchFamily="34" charset="0"/>
            </a:endParaRPr>
          </a:p>
        </p:txBody>
      </p:sp>
      <p:sp>
        <p:nvSpPr>
          <p:cNvPr id="46" name="Content Placeholder 15"/>
          <p:cNvSpPr txBox="1">
            <a:spLocks/>
          </p:cNvSpPr>
          <p:nvPr/>
        </p:nvSpPr>
        <p:spPr>
          <a:xfrm>
            <a:off x="4861325" y="1905482"/>
            <a:ext cx="243961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spc="-30" dirty="0">
                <a:solidFill>
                  <a:srgbClr val="0070C0"/>
                </a:solidFill>
                <a:latin typeface="Impact" panose="020B0806030902050204" pitchFamily="34" charset="0"/>
              </a:rPr>
              <a:t>синергия</a:t>
            </a:r>
            <a:r>
              <a:rPr lang="ru-RU" sz="3600" dirty="0">
                <a:latin typeface="Impact" panose="020B0806030902050204" pitchFamily="34" charset="0"/>
              </a:rPr>
              <a:t> </a:t>
            </a:r>
            <a:endParaRPr lang="en-US" sz="3600" dirty="0">
              <a:latin typeface="Impact" panose="020B0806030902050204" pitchFamily="34" charset="0"/>
            </a:endParaRPr>
          </a:p>
        </p:txBody>
      </p:sp>
      <p:cxnSp>
        <p:nvCxnSpPr>
          <p:cNvPr id="61" name="Straight Connector 7"/>
          <p:cNvCxnSpPr>
            <a:cxnSpLocks/>
          </p:cNvCxnSpPr>
          <p:nvPr/>
        </p:nvCxnSpPr>
        <p:spPr>
          <a:xfrm>
            <a:off x="7904682" y="2266531"/>
            <a:ext cx="4141544" cy="36708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1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/>
          <p:nvPr/>
        </p:nvSpPr>
        <p:spPr>
          <a:xfrm>
            <a:off x="7360489" y="260350"/>
            <a:ext cx="4453823" cy="2155825"/>
          </a:xfrm>
          <a:prstGeom prst="rect">
            <a:avLst/>
          </a:prstGeom>
          <a:solidFill>
            <a:srgbClr val="FFFFFF">
              <a:alpha val="80000"/>
            </a:srgb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8"/>
          <p:cNvSpPr/>
          <p:nvPr/>
        </p:nvSpPr>
        <p:spPr>
          <a:xfrm>
            <a:off x="209725" y="0"/>
            <a:ext cx="11982275" cy="6857999"/>
          </a:xfrm>
          <a:prstGeom prst="rect">
            <a:avLst/>
          </a:prstGeo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23"/>
          <p:cNvSpPr/>
          <p:nvPr/>
        </p:nvSpPr>
        <p:spPr>
          <a:xfrm flipH="1">
            <a:off x="-5" y="0"/>
            <a:ext cx="209730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300"/>
          </a:p>
        </p:txBody>
      </p:sp>
      <p:cxnSp>
        <p:nvCxnSpPr>
          <p:cNvPr id="19" name="Straight Connector 50"/>
          <p:cNvCxnSpPr/>
          <p:nvPr/>
        </p:nvCxnSpPr>
        <p:spPr>
          <a:xfrm>
            <a:off x="493143" y="2565660"/>
            <a:ext cx="72778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15"/>
          <p:cNvSpPr txBox="1">
            <a:spLocks/>
          </p:cNvSpPr>
          <p:nvPr/>
        </p:nvSpPr>
        <p:spPr>
          <a:xfrm>
            <a:off x="621686" y="347080"/>
            <a:ext cx="4006246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8488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pl-PL" sz="6000" b="0" i="0" kern="1200" cap="all" baseline="0" dirty="0" smtClean="0">
                <a:solidFill>
                  <a:srgbClr val="1A2530"/>
                </a:solidFill>
                <a:uFillTx/>
                <a:latin typeface="Source Sans Pro Black" panose="020B0803030403020204" pitchFamily="34" charset="-18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0070C0"/>
                </a:solidFill>
                <a:latin typeface="Impact" panose="020B0806030902050204" pitchFamily="34" charset="0"/>
                <a:ea typeface="Adobe Gothic Std B" pitchFamily="34" charset="-128"/>
                <a:cs typeface="Adobe Devanagari" pitchFamily="18" charset="0"/>
              </a:rPr>
              <a:t>AIMA</a:t>
            </a:r>
            <a:r>
              <a:rPr lang="en-US" sz="4400" dirty="0">
                <a:latin typeface="Impact" panose="020B0806030902050204" pitchFamily="34" charset="0"/>
                <a:ea typeface="Adobe Gothic Std B" pitchFamily="34" charset="-128"/>
                <a:cs typeface="Adobe Devanagari" pitchFamily="18" charset="0"/>
              </a:rPr>
              <a:t> members </a:t>
            </a:r>
            <a:endParaRPr lang="ru-RU" sz="4400" dirty="0">
              <a:latin typeface="Impact" panose="020B0806030902050204" pitchFamily="34" charset="0"/>
              <a:ea typeface="Adobe Gothic Std B" pitchFamily="34" charset="-128"/>
              <a:cs typeface="Adobe Devanagari" pitchFamily="18" charset="0"/>
            </a:endParaRPr>
          </a:p>
          <a:p>
            <a:pPr algn="l"/>
            <a:endParaRPr lang="en-US" sz="3600" b="1" dirty="0">
              <a:latin typeface="+mj-lt"/>
              <a:ea typeface="Adobe Gothic Std B" pitchFamily="34" charset="-128"/>
              <a:cs typeface="Adobe Devanagari" pitchFamily="18" charset="0"/>
            </a:endParaRPr>
          </a:p>
        </p:txBody>
      </p:sp>
      <p:pic>
        <p:nvPicPr>
          <p:cNvPr id="20" name="Picture 35" descr="H:\АНТОНОВ\Хома\120217\Technoton_jp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97" y="4557728"/>
            <a:ext cx="2704514" cy="111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85" y="2343643"/>
            <a:ext cx="7456714" cy="427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0" descr="H:\АНТОНОВ\Хома\120217\polimast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91" y="2575485"/>
            <a:ext cx="4006246" cy="9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Лого Илюстратор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6499" y="1886395"/>
            <a:ext cx="2690313" cy="20354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31" y="4539603"/>
            <a:ext cx="2871956" cy="1106625"/>
          </a:xfrm>
          <a:prstGeom prst="rect">
            <a:avLst/>
          </a:prstGeom>
        </p:spPr>
      </p:pic>
      <p:pic>
        <p:nvPicPr>
          <p:cNvPr id="21" name="Picture 32" descr="H:\АНТОНОВ\Хома\120217\regula-logo-2014-300x14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32" y="4557728"/>
            <a:ext cx="2435708" cy="115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4" descr="H:\АНТОНОВ\Хома\120217\img_104_13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67" y="2436737"/>
            <a:ext cx="2956861" cy="9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47"/>
          <p:cNvCxnSpPr/>
          <p:nvPr/>
        </p:nvCxnSpPr>
        <p:spPr>
          <a:xfrm>
            <a:off x="493143" y="1222861"/>
            <a:ext cx="11550131" cy="0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5620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0IhbnuRqqBYNaDtGvzB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0IhbnuRqqBYNaDtGvz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0IhbnuRqqBYNaDtGvz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0IhbnuRqqBYNaDtGvzB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0IhbnuRqqBYNaDtGvzB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3972</TotalTime>
  <Words>337</Words>
  <Application>Microsoft Office PowerPoint</Application>
  <PresentationFormat>Широкоэкранный</PresentationFormat>
  <Paragraphs>106</Paragraphs>
  <Slides>14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Adobe Devanagari</vt:lpstr>
      <vt:lpstr>Adobe Gothic Std B</vt:lpstr>
      <vt:lpstr>Arial</vt:lpstr>
      <vt:lpstr>Bebas Neue</vt:lpstr>
      <vt:lpstr>Calibri</vt:lpstr>
      <vt:lpstr>Calibri Light</vt:lpstr>
      <vt:lpstr>Impact</vt:lpstr>
      <vt:lpstr>Source Sans Pro</vt:lpstr>
      <vt:lpstr>Source Sans Pro Black</vt:lpstr>
      <vt:lpstr>Source Sans Pro Light</vt:lpstr>
      <vt:lpstr>Times New Roman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    5 сил</vt:lpstr>
      <vt:lpstr>Беларусь: и на Восток и на Запад</vt:lpstr>
      <vt:lpstr>Конкурентоспособность белорусского менталитета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Конкурентоспособность</dc:title>
  <dc:creator>ludmila</dc:creator>
  <cp:lastModifiedBy>ludmila</cp:lastModifiedBy>
  <cp:revision>32</cp:revision>
  <dcterms:created xsi:type="dcterms:W3CDTF">2018-04-04T10:56:40Z</dcterms:created>
  <dcterms:modified xsi:type="dcterms:W3CDTF">2018-04-13T11:05:00Z</dcterms:modified>
</cp:coreProperties>
</file>